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69" r:id="rId3"/>
    <p:sldId id="325" r:id="rId4"/>
    <p:sldId id="268" r:id="rId5"/>
    <p:sldId id="279" r:id="rId6"/>
    <p:sldId id="359" r:id="rId7"/>
    <p:sldId id="360" r:id="rId8"/>
    <p:sldId id="361" r:id="rId9"/>
    <p:sldId id="355" r:id="rId10"/>
    <p:sldId id="294" r:id="rId11"/>
    <p:sldId id="362" r:id="rId12"/>
    <p:sldId id="369" r:id="rId13"/>
    <p:sldId id="370" r:id="rId14"/>
    <p:sldId id="363" r:id="rId15"/>
    <p:sldId id="364" r:id="rId16"/>
    <p:sldId id="368" r:id="rId17"/>
    <p:sldId id="365" r:id="rId18"/>
    <p:sldId id="366" r:id="rId19"/>
    <p:sldId id="367" r:id="rId20"/>
    <p:sldId id="330" r:id="rId21"/>
    <p:sldId id="371" r:id="rId22"/>
    <p:sldId id="332" r:id="rId23"/>
    <p:sldId id="357" r:id="rId24"/>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A8A9"/>
    <a:srgbClr val="D5EDF8"/>
    <a:srgbClr val="F3B9B9"/>
    <a:srgbClr val="D0E7E5"/>
    <a:srgbClr val="CEC2E1"/>
    <a:srgbClr val="7758B3"/>
    <a:srgbClr val="D6CA99"/>
    <a:srgbClr val="AD98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651" autoAdjust="0"/>
  </p:normalViewPr>
  <p:slideViewPr>
    <p:cSldViewPr snapToGrid="0">
      <p:cViewPr varScale="1">
        <p:scale>
          <a:sx n="109" d="100"/>
          <a:sy n="109" d="100"/>
        </p:scale>
        <p:origin x="498" y="102"/>
      </p:cViewPr>
      <p:guideLst>
        <p:guide orient="horz" pos="2160"/>
        <p:guide pos="3840"/>
      </p:guideLst>
    </p:cSldViewPr>
  </p:slideViewPr>
  <p:outlineViewPr>
    <p:cViewPr>
      <p:scale>
        <a:sx n="33" d="100"/>
        <a:sy n="33" d="100"/>
      </p:scale>
      <p:origin x="0" y="-36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73666E3-CE15-4382-A534-D757FA50F94F}" type="datetimeFigureOut">
              <a:rPr lang="nl-NL"/>
              <a:pPr>
                <a:defRPr/>
              </a:pPr>
              <a:t>13-11-2018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913CDF9-F733-43CC-8F8A-2A8984726391}"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7913CDF9-F733-43CC-8F8A-2A8984726391}" type="slidenum">
              <a:rPr lang="nl-NL" smtClean="0"/>
              <a:pPr>
                <a:defRPr/>
              </a:pPr>
              <a:t>9</a:t>
            </a:fld>
            <a:endParaRPr lang="nl-NL"/>
          </a:p>
        </p:txBody>
      </p:sp>
    </p:spTree>
    <p:extLst>
      <p:ext uri="{BB962C8B-B14F-4D97-AF65-F5344CB8AC3E}">
        <p14:creationId xmlns:p14="http://schemas.microsoft.com/office/powerpoint/2010/main" val="1976235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Rechthoek 9"/>
          <p:cNvSpPr/>
          <p:nvPr userDrawn="1"/>
        </p:nvSpPr>
        <p:spPr>
          <a:xfrm>
            <a:off x="0" y="5946775"/>
            <a:ext cx="12204700" cy="917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7"/>
          <p:cNvPicPr>
            <a:picLocks noChangeAspect="1"/>
          </p:cNvPicPr>
          <p:nvPr userDrawn="1"/>
        </p:nvPicPr>
        <p:blipFill>
          <a:blip r:embed="rId2" cstate="print"/>
          <a:srcRect/>
          <a:stretch>
            <a:fillRect/>
          </a:stretch>
        </p:blipFill>
        <p:spPr bwMode="auto">
          <a:xfrm>
            <a:off x="1403350" y="1062038"/>
            <a:ext cx="10980738" cy="38100"/>
          </a:xfrm>
          <a:prstGeom prst="rect">
            <a:avLst/>
          </a:prstGeom>
          <a:noFill/>
          <a:ln w="9525">
            <a:noFill/>
            <a:miter lim="800000"/>
            <a:headEnd/>
            <a:tailEnd/>
          </a:ln>
        </p:spPr>
      </p:pic>
      <p:sp>
        <p:nvSpPr>
          <p:cNvPr id="7" name="Ring 10"/>
          <p:cNvSpPr/>
          <p:nvPr userDrawn="1"/>
        </p:nvSpPr>
        <p:spPr>
          <a:xfrm>
            <a:off x="10012363" y="5043488"/>
            <a:ext cx="1331912" cy="1331912"/>
          </a:xfrm>
          <a:prstGeom prst="donut">
            <a:avLst>
              <a:gd name="adj" fmla="val 48748"/>
            </a:avLst>
          </a:prstGeom>
          <a:solidFill>
            <a:srgbClr val="AF984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2" name="Titel 1"/>
          <p:cNvSpPr>
            <a:spLocks noGrp="1"/>
          </p:cNvSpPr>
          <p:nvPr>
            <p:ph type="ctrTitle"/>
          </p:nvPr>
        </p:nvSpPr>
        <p:spPr>
          <a:xfrm>
            <a:off x="1530000" y="1152000"/>
            <a:ext cx="9931836" cy="862828"/>
          </a:xfrm>
        </p:spPr>
        <p:txBody>
          <a:bodyPr>
            <a:normAutofit/>
          </a:bodyPr>
          <a:lstStyle>
            <a:lvl1pPr algn="l">
              <a:defRPr sz="5000" b="0"/>
            </a:lvl1pPr>
          </a:lstStyle>
          <a:p>
            <a:r>
              <a:rPr lang="nl-NL"/>
              <a:t>Klik om de stijl te bewerken</a:t>
            </a:r>
            <a:endParaRPr lang="nl-NL" dirty="0"/>
          </a:p>
        </p:txBody>
      </p:sp>
      <p:sp>
        <p:nvSpPr>
          <p:cNvPr id="3" name="Ondertitel 2"/>
          <p:cNvSpPr>
            <a:spLocks noGrp="1"/>
          </p:cNvSpPr>
          <p:nvPr>
            <p:ph type="subTitle" idx="1"/>
          </p:nvPr>
        </p:nvSpPr>
        <p:spPr>
          <a:xfrm>
            <a:off x="1530000" y="1980000"/>
            <a:ext cx="9931836" cy="1594022"/>
          </a:xfrm>
        </p:spPr>
        <p:txBody>
          <a:bodyPr>
            <a:normAutofit/>
          </a:bodyPr>
          <a:lstStyle>
            <a:lvl1pPr marL="0" indent="0" algn="l">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2" name="Tijdelijke aanduiding voor inhoud 10"/>
          <p:cNvSpPr>
            <a:spLocks noGrp="1"/>
          </p:cNvSpPr>
          <p:nvPr>
            <p:ph sz="quarter" idx="14"/>
          </p:nvPr>
        </p:nvSpPr>
        <p:spPr>
          <a:xfrm>
            <a:off x="2648310" y="5043985"/>
            <a:ext cx="8691176" cy="1433142"/>
          </a:xfrm>
        </p:spPr>
        <p:txBody>
          <a:bodyPr>
            <a:normAutofit/>
          </a:bodyPr>
          <a:lstStyle>
            <a:lvl1pPr marL="0" indent="0">
              <a:buFontTx/>
              <a:buNone/>
              <a:defRPr sz="1800" baseline="0">
                <a:solidFill>
                  <a:schemeClr val="tx1"/>
                </a:solidFill>
              </a:defRPr>
            </a:lvl1pPr>
          </a:lstStyle>
          <a:p>
            <a:pPr lvl="0"/>
            <a:r>
              <a:rPr lang="nl-NL" dirty="0"/>
              <a:t>Klik om de modelstijlen te bewerken</a:t>
            </a:r>
          </a:p>
        </p:txBody>
      </p:sp>
      <p:sp>
        <p:nvSpPr>
          <p:cNvPr id="8" name="Tijdelijke aanduiding voor datum 3"/>
          <p:cNvSpPr>
            <a:spLocks noGrp="1"/>
          </p:cNvSpPr>
          <p:nvPr>
            <p:ph type="dt" sz="half" idx="15"/>
          </p:nvPr>
        </p:nvSpPr>
        <p:spPr/>
        <p:txBody>
          <a:bodyPr/>
          <a:lstStyle>
            <a:lvl1pPr>
              <a:defRPr/>
            </a:lvl1pPr>
          </a:lstStyle>
          <a:p>
            <a:pPr>
              <a:defRPr/>
            </a:pPr>
            <a:fld id="{EBDC09E9-2DE2-481A-88D3-E923ECC8E374}" type="datetime4">
              <a:rPr lang="nl-NL"/>
              <a:pPr>
                <a:defRPr/>
              </a:pPr>
              <a:t>13 november 2018</a:t>
            </a:fld>
            <a:endParaRPr lang="nl-NL"/>
          </a:p>
        </p:txBody>
      </p:sp>
      <p:sp>
        <p:nvSpPr>
          <p:cNvPr id="9" name="Tijdelijke aanduiding voor voettekst 4"/>
          <p:cNvSpPr>
            <a:spLocks noGrp="1"/>
          </p:cNvSpPr>
          <p:nvPr>
            <p:ph type="ftr" sz="quarter" idx="16"/>
          </p:nvPr>
        </p:nvSpPr>
        <p:spPr/>
        <p:txBody>
          <a:bodyPr/>
          <a:lstStyle>
            <a:lvl1pPr>
              <a:defRPr/>
            </a:lvl1pPr>
          </a:lstStyle>
          <a:p>
            <a:pPr>
              <a:defRPr/>
            </a:pPr>
            <a:endParaRPr lang="nl-NL"/>
          </a:p>
        </p:txBody>
      </p:sp>
      <p:sp>
        <p:nvSpPr>
          <p:cNvPr id="10" name="Tijdelijke aanduiding voor dianummer 5"/>
          <p:cNvSpPr>
            <a:spLocks noGrp="1"/>
          </p:cNvSpPr>
          <p:nvPr>
            <p:ph type="sldNum" sz="quarter" idx="17"/>
          </p:nvPr>
        </p:nvSpPr>
        <p:spPr/>
        <p:txBody>
          <a:bodyPr/>
          <a:lstStyle>
            <a:lvl1pPr>
              <a:defRPr/>
            </a:lvl1pPr>
          </a:lstStyle>
          <a:p>
            <a:pPr>
              <a:defRPr/>
            </a:pPr>
            <a:fld id="{E6E9609D-4FE8-4B80-9477-FE5D89F17BA6}"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5" name="Afbeelding 10"/>
          <p:cNvPicPr>
            <a:picLocks noChangeAspect="1"/>
          </p:cNvPicPr>
          <p:nvPr userDrawn="1"/>
        </p:nvPicPr>
        <p:blipFill>
          <a:blip r:embed="rId2" cstate="print"/>
          <a:srcRect/>
          <a:stretch>
            <a:fillRect/>
          </a:stretch>
        </p:blipFill>
        <p:spPr bwMode="auto">
          <a:xfrm>
            <a:off x="0" y="1077913"/>
            <a:ext cx="12190413" cy="5778500"/>
          </a:xfrm>
          <a:prstGeom prst="rect">
            <a:avLst/>
          </a:prstGeom>
          <a:noFill/>
          <a:ln w="9525">
            <a:noFill/>
            <a:miter lim="800000"/>
            <a:headEnd/>
            <a:tailEnd/>
          </a:ln>
        </p:spPr>
      </p:pic>
      <p:sp>
        <p:nvSpPr>
          <p:cNvPr id="6" name="Ring 27"/>
          <p:cNvSpPr/>
          <p:nvPr userDrawn="1"/>
        </p:nvSpPr>
        <p:spPr>
          <a:xfrm>
            <a:off x="10550525" y="549275"/>
            <a:ext cx="792163" cy="790575"/>
          </a:xfrm>
          <a:prstGeom prst="donut">
            <a:avLst>
              <a:gd name="adj" fmla="val 48748"/>
            </a:avLst>
          </a:prstGeom>
          <a:solidFill>
            <a:srgbClr val="AF984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3" name="Tijdelijke aanduiding voor inhoud 2"/>
          <p:cNvSpPr>
            <a:spLocks noGrp="1"/>
          </p:cNvSpPr>
          <p:nvPr>
            <p:ph idx="1"/>
          </p:nvPr>
        </p:nvSpPr>
        <p:spPr>
          <a:xfrm>
            <a:off x="1530000" y="1548000"/>
            <a:ext cx="7920000" cy="43920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itel 1"/>
          <p:cNvSpPr>
            <a:spLocks noGrp="1"/>
          </p:cNvSpPr>
          <p:nvPr>
            <p:ph type="title"/>
          </p:nvPr>
        </p:nvSpPr>
        <p:spPr>
          <a:xfrm>
            <a:off x="1530001" y="108000"/>
            <a:ext cx="6164762" cy="950976"/>
          </a:xfrm>
          <a:prstGeom prst="rect">
            <a:avLst/>
          </a:prstGeom>
        </p:spPr>
        <p:txBody>
          <a:bodyPr rtlCol="0">
            <a:normAutofit/>
          </a:bodyPr>
          <a:lstStyle/>
          <a:p>
            <a:r>
              <a:rPr lang="nl-NL"/>
              <a:t>Klik om de stijl te bewerken</a:t>
            </a:r>
            <a:endParaRPr lang="nl-NL" dirty="0"/>
          </a:p>
        </p:txBody>
      </p:sp>
      <p:sp>
        <p:nvSpPr>
          <p:cNvPr id="30" name="Tijdelijke aanduiding voor inhoud 29"/>
          <p:cNvSpPr>
            <a:spLocks noGrp="1"/>
          </p:cNvSpPr>
          <p:nvPr>
            <p:ph sz="quarter" idx="14"/>
          </p:nvPr>
        </p:nvSpPr>
        <p:spPr>
          <a:xfrm>
            <a:off x="7860810" y="555478"/>
            <a:ext cx="3467189" cy="812800"/>
          </a:xfrm>
        </p:spPr>
        <p:txBody>
          <a:bodyPr/>
          <a:lstStyle>
            <a:lvl1pPr marL="0" indent="0">
              <a:buNone/>
              <a:defRPr>
                <a:solidFill>
                  <a:schemeClr val="tx1"/>
                </a:solidFill>
              </a:defRPr>
            </a:lvl1pPr>
          </a:lstStyle>
          <a:p>
            <a:pPr lvl="0"/>
            <a:r>
              <a:rPr lang="nl-NL" dirty="0"/>
              <a:t>Klik om de modelstijlen te bewerken</a:t>
            </a:r>
          </a:p>
        </p:txBody>
      </p:sp>
      <p:sp>
        <p:nvSpPr>
          <p:cNvPr id="7" name="Tijdelijke aanduiding voor datum 3"/>
          <p:cNvSpPr>
            <a:spLocks noGrp="1"/>
          </p:cNvSpPr>
          <p:nvPr>
            <p:ph type="dt" sz="half" idx="15"/>
          </p:nvPr>
        </p:nvSpPr>
        <p:spPr/>
        <p:txBody>
          <a:bodyPr/>
          <a:lstStyle>
            <a:lvl1pPr>
              <a:defRPr/>
            </a:lvl1pPr>
          </a:lstStyle>
          <a:p>
            <a:pPr>
              <a:defRPr/>
            </a:pPr>
            <a:fld id="{E6509AC2-2DF9-416F-BA63-478DF6D2BB39}" type="datetime4">
              <a:rPr lang="nl-NL"/>
              <a:pPr>
                <a:defRPr/>
              </a:pPr>
              <a:t>13 november 2018</a:t>
            </a:fld>
            <a:endParaRPr lang="nl-NL"/>
          </a:p>
        </p:txBody>
      </p:sp>
      <p:sp>
        <p:nvSpPr>
          <p:cNvPr id="8" name="Tijdelijke aanduiding voor voettekst 4"/>
          <p:cNvSpPr>
            <a:spLocks noGrp="1"/>
          </p:cNvSpPr>
          <p:nvPr>
            <p:ph type="ftr" sz="quarter" idx="16"/>
          </p:nvPr>
        </p:nvSpPr>
        <p:spPr/>
        <p:txBody>
          <a:bodyPr/>
          <a:lstStyle>
            <a:lvl1pPr>
              <a:defRPr/>
            </a:lvl1pPr>
          </a:lstStyle>
          <a:p>
            <a:pPr>
              <a:defRPr/>
            </a:pPr>
            <a:endParaRPr lang="nl-NL"/>
          </a:p>
        </p:txBody>
      </p:sp>
      <p:sp>
        <p:nvSpPr>
          <p:cNvPr id="9" name="Tijdelijke aanduiding voor dianummer 5"/>
          <p:cNvSpPr>
            <a:spLocks noGrp="1"/>
          </p:cNvSpPr>
          <p:nvPr>
            <p:ph type="sldNum" sz="quarter" idx="17"/>
          </p:nvPr>
        </p:nvSpPr>
        <p:spPr/>
        <p:txBody>
          <a:bodyPr/>
          <a:lstStyle>
            <a:lvl1pPr>
              <a:defRPr/>
            </a:lvl1pPr>
          </a:lstStyle>
          <a:p>
            <a:pPr>
              <a:defRPr/>
            </a:pPr>
            <a:fld id="{33DA7867-CF69-49C1-9819-2986C80ED927}"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kom met foto">
    <p:spTree>
      <p:nvGrpSpPr>
        <p:cNvPr id="1" name=""/>
        <p:cNvGrpSpPr/>
        <p:nvPr/>
      </p:nvGrpSpPr>
      <p:grpSpPr>
        <a:xfrm>
          <a:off x="0" y="0"/>
          <a:ext cx="0" cy="0"/>
          <a:chOff x="0" y="0"/>
          <a:chExt cx="0" cy="0"/>
        </a:xfrm>
      </p:grpSpPr>
      <p:sp>
        <p:nvSpPr>
          <p:cNvPr id="3" name="Rechthoek 5"/>
          <p:cNvSpPr/>
          <p:nvPr userDrawn="1"/>
        </p:nvSpPr>
        <p:spPr>
          <a:xfrm>
            <a:off x="0" y="5940425"/>
            <a:ext cx="12204700" cy="917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4" name="Afbeelding 2"/>
          <p:cNvPicPr>
            <a:picLocks noChangeAspect="1"/>
          </p:cNvPicPr>
          <p:nvPr userDrawn="1"/>
        </p:nvPicPr>
        <p:blipFill>
          <a:blip r:embed="rId2" cstate="print"/>
          <a:srcRect b="18723"/>
          <a:stretch>
            <a:fillRect/>
          </a:stretch>
        </p:blipFill>
        <p:spPr bwMode="auto">
          <a:xfrm>
            <a:off x="0" y="0"/>
            <a:ext cx="12192000" cy="4830763"/>
          </a:xfrm>
          <a:prstGeom prst="rect">
            <a:avLst/>
          </a:prstGeom>
          <a:noFill/>
          <a:ln w="9525">
            <a:noFill/>
            <a:miter lim="800000"/>
            <a:headEnd/>
            <a:tailEnd/>
          </a:ln>
        </p:spPr>
      </p:pic>
      <p:pic>
        <p:nvPicPr>
          <p:cNvPr id="5" name="Afbeelding 1"/>
          <p:cNvPicPr>
            <a:picLocks noChangeAspect="1"/>
          </p:cNvPicPr>
          <p:nvPr userDrawn="1"/>
        </p:nvPicPr>
        <p:blipFill>
          <a:blip r:embed="rId3" cstate="print"/>
          <a:srcRect/>
          <a:stretch>
            <a:fillRect/>
          </a:stretch>
        </p:blipFill>
        <p:spPr bwMode="auto">
          <a:xfrm>
            <a:off x="1116013" y="1069975"/>
            <a:ext cx="11069637" cy="2341563"/>
          </a:xfrm>
          <a:prstGeom prst="rect">
            <a:avLst/>
          </a:prstGeom>
          <a:noFill/>
          <a:ln w="9525">
            <a:noFill/>
            <a:miter lim="800000"/>
            <a:headEnd/>
            <a:tailEnd/>
          </a:ln>
        </p:spPr>
      </p:pic>
      <p:sp>
        <p:nvSpPr>
          <p:cNvPr id="6" name="Ring 6"/>
          <p:cNvSpPr/>
          <p:nvPr userDrawn="1"/>
        </p:nvSpPr>
        <p:spPr>
          <a:xfrm>
            <a:off x="10012363" y="5043488"/>
            <a:ext cx="1331912" cy="1331912"/>
          </a:xfrm>
          <a:prstGeom prst="donut">
            <a:avLst>
              <a:gd name="adj" fmla="val 48748"/>
            </a:avLst>
          </a:prstGeom>
          <a:solidFill>
            <a:srgbClr val="AF984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8" name="Tijdelijke aanduiding voor inhoud 10"/>
          <p:cNvSpPr>
            <a:spLocks noGrp="1"/>
          </p:cNvSpPr>
          <p:nvPr>
            <p:ph sz="quarter" idx="14"/>
          </p:nvPr>
        </p:nvSpPr>
        <p:spPr>
          <a:xfrm>
            <a:off x="2648310" y="5043985"/>
            <a:ext cx="8691176" cy="1274762"/>
          </a:xfrm>
        </p:spPr>
        <p:txBody>
          <a:bodyPr>
            <a:normAutofit/>
          </a:bodyPr>
          <a:lstStyle>
            <a:lvl1pPr marL="0" indent="0">
              <a:buFontTx/>
              <a:buNone/>
              <a:defRPr sz="1800" baseline="0">
                <a:solidFill>
                  <a:schemeClr val="tx1"/>
                </a:solidFill>
              </a:defRPr>
            </a:lvl1pPr>
          </a:lstStyle>
          <a:p>
            <a:pPr lvl="0"/>
            <a:r>
              <a:rPr lang="nl-NL" dirty="0"/>
              <a:t>Klik om de modelstijlen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5" name="Rechthoek 11"/>
          <p:cNvSpPr/>
          <p:nvPr userDrawn="1"/>
        </p:nvSpPr>
        <p:spPr>
          <a:xfrm>
            <a:off x="0" y="5940425"/>
            <a:ext cx="12204700" cy="917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7"/>
          <p:cNvPicPr>
            <a:picLocks noChangeAspect="1"/>
          </p:cNvPicPr>
          <p:nvPr userDrawn="1"/>
        </p:nvPicPr>
        <p:blipFill>
          <a:blip r:embed="rId2" cstate="print"/>
          <a:srcRect/>
          <a:stretch>
            <a:fillRect/>
          </a:stretch>
        </p:blipFill>
        <p:spPr bwMode="auto">
          <a:xfrm>
            <a:off x="1403350" y="1062038"/>
            <a:ext cx="10980738" cy="38100"/>
          </a:xfrm>
          <a:prstGeom prst="rect">
            <a:avLst/>
          </a:prstGeom>
          <a:noFill/>
          <a:ln w="9525">
            <a:noFill/>
            <a:miter lim="800000"/>
            <a:headEnd/>
            <a:tailEnd/>
          </a:ln>
        </p:spPr>
      </p:pic>
      <p:sp>
        <p:nvSpPr>
          <p:cNvPr id="7" name="Ring 9"/>
          <p:cNvSpPr/>
          <p:nvPr userDrawn="1"/>
        </p:nvSpPr>
        <p:spPr>
          <a:xfrm>
            <a:off x="10550525" y="5422900"/>
            <a:ext cx="792163" cy="792163"/>
          </a:xfrm>
          <a:prstGeom prst="donut">
            <a:avLst>
              <a:gd name="adj" fmla="val 48748"/>
            </a:avLst>
          </a:prstGeom>
          <a:solidFill>
            <a:srgbClr val="AF984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2" name="Titel 1"/>
          <p:cNvSpPr>
            <a:spLocks noGrp="1"/>
          </p:cNvSpPr>
          <p:nvPr>
            <p:ph type="ctrTitle"/>
          </p:nvPr>
        </p:nvSpPr>
        <p:spPr>
          <a:xfrm>
            <a:off x="1530000" y="1152000"/>
            <a:ext cx="9931836" cy="862828"/>
          </a:xfrm>
        </p:spPr>
        <p:txBody>
          <a:bodyPr>
            <a:normAutofit/>
          </a:bodyPr>
          <a:lstStyle>
            <a:lvl1pPr algn="l">
              <a:defRPr sz="5000" b="0"/>
            </a:lvl1pPr>
          </a:lstStyle>
          <a:p>
            <a:r>
              <a:rPr lang="nl-NL" dirty="0"/>
              <a:t>Klik om de stijl te bewerken</a:t>
            </a:r>
          </a:p>
        </p:txBody>
      </p:sp>
      <p:sp>
        <p:nvSpPr>
          <p:cNvPr id="3" name="Ondertitel 2"/>
          <p:cNvSpPr>
            <a:spLocks noGrp="1"/>
          </p:cNvSpPr>
          <p:nvPr>
            <p:ph type="subTitle" idx="1"/>
          </p:nvPr>
        </p:nvSpPr>
        <p:spPr>
          <a:xfrm>
            <a:off x="1530000" y="2088000"/>
            <a:ext cx="9931836" cy="3100387"/>
          </a:xfrm>
        </p:spPr>
        <p:txBody>
          <a:bodyPr>
            <a:normAutofit/>
          </a:bodyPr>
          <a:lstStyle>
            <a:lvl1pPr marL="360000" indent="-360000" algn="l">
              <a:spcBef>
                <a:spcPts val="300"/>
              </a:spcBef>
              <a:buFont typeface="+mj-lt"/>
              <a:buAutoNum type="arabicPeriod"/>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1" name="Tijdelijke aanduiding voor inhoud 29"/>
          <p:cNvSpPr>
            <a:spLocks noGrp="1"/>
          </p:cNvSpPr>
          <p:nvPr>
            <p:ph sz="quarter" idx="14"/>
          </p:nvPr>
        </p:nvSpPr>
        <p:spPr>
          <a:xfrm>
            <a:off x="7867918" y="5430090"/>
            <a:ext cx="3467189" cy="812800"/>
          </a:xfrm>
        </p:spPr>
        <p:txBody>
          <a:bodyPr/>
          <a:lstStyle>
            <a:lvl1pPr marL="0" indent="0">
              <a:buNone/>
              <a:defRPr>
                <a:solidFill>
                  <a:schemeClr val="tx1"/>
                </a:solidFill>
              </a:defRPr>
            </a:lvl1pPr>
          </a:lstStyle>
          <a:p>
            <a:pPr lvl="0"/>
            <a:r>
              <a:rPr lang="nl-NL" dirty="0"/>
              <a:t>Klik om de modelstijlen te bewerken</a:t>
            </a:r>
          </a:p>
        </p:txBody>
      </p:sp>
      <p:sp>
        <p:nvSpPr>
          <p:cNvPr id="8" name="Tijdelijke aanduiding voor datum 3"/>
          <p:cNvSpPr>
            <a:spLocks noGrp="1"/>
          </p:cNvSpPr>
          <p:nvPr>
            <p:ph type="dt" sz="half" idx="15"/>
          </p:nvPr>
        </p:nvSpPr>
        <p:spPr/>
        <p:txBody>
          <a:bodyPr/>
          <a:lstStyle>
            <a:lvl1pPr>
              <a:defRPr/>
            </a:lvl1pPr>
          </a:lstStyle>
          <a:p>
            <a:pPr>
              <a:defRPr/>
            </a:pPr>
            <a:fld id="{5EB17D43-F284-4031-B354-8E830CD18DDC}" type="datetime4">
              <a:rPr lang="nl-NL"/>
              <a:pPr>
                <a:defRPr/>
              </a:pPr>
              <a:t>13 november 2018</a:t>
            </a:fld>
            <a:endParaRPr lang="nl-NL"/>
          </a:p>
        </p:txBody>
      </p:sp>
      <p:sp>
        <p:nvSpPr>
          <p:cNvPr id="9" name="Tijdelijke aanduiding voor voettekst 4"/>
          <p:cNvSpPr>
            <a:spLocks noGrp="1"/>
          </p:cNvSpPr>
          <p:nvPr>
            <p:ph type="ftr" sz="quarter" idx="16"/>
          </p:nvPr>
        </p:nvSpPr>
        <p:spPr/>
        <p:txBody>
          <a:bodyPr/>
          <a:lstStyle>
            <a:lvl1pPr>
              <a:defRPr/>
            </a:lvl1pPr>
          </a:lstStyle>
          <a:p>
            <a:pPr>
              <a:defRPr/>
            </a:pPr>
            <a:endParaRPr lang="nl-NL"/>
          </a:p>
        </p:txBody>
      </p:sp>
      <p:sp>
        <p:nvSpPr>
          <p:cNvPr id="10" name="Tijdelijke aanduiding voor dianummer 5"/>
          <p:cNvSpPr>
            <a:spLocks noGrp="1"/>
          </p:cNvSpPr>
          <p:nvPr>
            <p:ph type="sldNum" sz="quarter" idx="17"/>
          </p:nvPr>
        </p:nvSpPr>
        <p:spPr/>
        <p:txBody>
          <a:bodyPr/>
          <a:lstStyle>
            <a:lvl1pPr>
              <a:defRPr/>
            </a:lvl1pPr>
          </a:lstStyle>
          <a:p>
            <a:pPr>
              <a:defRPr/>
            </a:pPr>
            <a:fld id="{7771945A-667E-4F32-9EDE-24076B46575D}"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pic>
        <p:nvPicPr>
          <p:cNvPr id="7" name="Afbeelding 1"/>
          <p:cNvPicPr>
            <a:picLocks noChangeAspect="1"/>
          </p:cNvPicPr>
          <p:nvPr userDrawn="1"/>
        </p:nvPicPr>
        <p:blipFill>
          <a:blip r:embed="rId2" cstate="print"/>
          <a:srcRect/>
          <a:stretch>
            <a:fillRect/>
          </a:stretch>
        </p:blipFill>
        <p:spPr bwMode="auto">
          <a:xfrm>
            <a:off x="0" y="1077913"/>
            <a:ext cx="12195175" cy="5780087"/>
          </a:xfrm>
          <a:prstGeom prst="rect">
            <a:avLst/>
          </a:prstGeom>
          <a:noFill/>
          <a:ln w="9525">
            <a:noFill/>
            <a:miter lim="800000"/>
            <a:headEnd/>
            <a:tailEnd/>
          </a:ln>
        </p:spPr>
      </p:pic>
      <p:pic>
        <p:nvPicPr>
          <p:cNvPr id="8" name="Afbeelding 2"/>
          <p:cNvPicPr>
            <a:picLocks noChangeAspect="1"/>
          </p:cNvPicPr>
          <p:nvPr userDrawn="1"/>
        </p:nvPicPr>
        <p:blipFill>
          <a:blip r:embed="rId3" cstate="print"/>
          <a:srcRect/>
          <a:stretch>
            <a:fillRect/>
          </a:stretch>
        </p:blipFill>
        <p:spPr bwMode="auto">
          <a:xfrm>
            <a:off x="6067425" y="1547813"/>
            <a:ext cx="38100" cy="4500562"/>
          </a:xfrm>
          <a:prstGeom prst="rect">
            <a:avLst/>
          </a:prstGeom>
          <a:noFill/>
          <a:ln w="9525">
            <a:noFill/>
            <a:miter lim="800000"/>
            <a:headEnd/>
            <a:tailEnd/>
          </a:ln>
        </p:spPr>
      </p:pic>
      <p:sp>
        <p:nvSpPr>
          <p:cNvPr id="9" name="Ring 16"/>
          <p:cNvSpPr/>
          <p:nvPr userDrawn="1"/>
        </p:nvSpPr>
        <p:spPr>
          <a:xfrm>
            <a:off x="10550525" y="549275"/>
            <a:ext cx="792163" cy="790575"/>
          </a:xfrm>
          <a:prstGeom prst="donut">
            <a:avLst>
              <a:gd name="adj" fmla="val 48748"/>
            </a:avLst>
          </a:prstGeom>
          <a:solidFill>
            <a:srgbClr val="AF984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4" name="Tijdelijke aanduiding voor inhoud 3"/>
          <p:cNvSpPr>
            <a:spLocks noGrp="1"/>
          </p:cNvSpPr>
          <p:nvPr>
            <p:ph sz="half" idx="2"/>
          </p:nvPr>
        </p:nvSpPr>
        <p:spPr>
          <a:xfrm>
            <a:off x="1530001" y="1551243"/>
            <a:ext cx="4337400" cy="444864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6305496" y="1551235"/>
            <a:ext cx="5049892" cy="444864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2" name="Tijdelijke aanduiding voor titel 1"/>
          <p:cNvSpPr>
            <a:spLocks noGrp="1"/>
          </p:cNvSpPr>
          <p:nvPr>
            <p:ph type="title"/>
          </p:nvPr>
        </p:nvSpPr>
        <p:spPr>
          <a:xfrm>
            <a:off x="1530001" y="108000"/>
            <a:ext cx="6164762" cy="950976"/>
          </a:xfrm>
          <a:prstGeom prst="rect">
            <a:avLst/>
          </a:prstGeom>
        </p:spPr>
        <p:txBody>
          <a:bodyPr rtlCol="0">
            <a:normAutofit/>
          </a:bodyPr>
          <a:lstStyle/>
          <a:p>
            <a:r>
              <a:rPr lang="nl-NL"/>
              <a:t>Klik om de stijl te bewerken</a:t>
            </a:r>
            <a:endParaRPr lang="nl-NL" dirty="0"/>
          </a:p>
        </p:txBody>
      </p:sp>
      <p:sp>
        <p:nvSpPr>
          <p:cNvPr id="18" name="Tijdelijke aanduiding voor inhoud 29"/>
          <p:cNvSpPr>
            <a:spLocks noGrp="1"/>
          </p:cNvSpPr>
          <p:nvPr>
            <p:ph sz="quarter" idx="14"/>
          </p:nvPr>
        </p:nvSpPr>
        <p:spPr>
          <a:xfrm>
            <a:off x="7876542" y="555478"/>
            <a:ext cx="3467189" cy="812800"/>
          </a:xfrm>
        </p:spPr>
        <p:txBody>
          <a:bodyPr/>
          <a:lstStyle>
            <a:lvl1pPr marL="0" indent="0">
              <a:buNone/>
              <a:defRPr>
                <a:solidFill>
                  <a:schemeClr val="tx1"/>
                </a:solidFill>
              </a:defRPr>
            </a:lvl1pPr>
          </a:lstStyle>
          <a:p>
            <a:pPr lvl="0"/>
            <a:r>
              <a:rPr lang="nl-NL" dirty="0"/>
              <a:t>Klik om de modelstijlen te bewerken</a:t>
            </a:r>
          </a:p>
        </p:txBody>
      </p:sp>
      <p:sp>
        <p:nvSpPr>
          <p:cNvPr id="10" name="Tijdelijke aanduiding voor datum 6"/>
          <p:cNvSpPr>
            <a:spLocks noGrp="1"/>
          </p:cNvSpPr>
          <p:nvPr>
            <p:ph type="dt" sz="half" idx="15"/>
          </p:nvPr>
        </p:nvSpPr>
        <p:spPr/>
        <p:txBody>
          <a:bodyPr/>
          <a:lstStyle>
            <a:lvl1pPr>
              <a:defRPr/>
            </a:lvl1pPr>
          </a:lstStyle>
          <a:p>
            <a:pPr>
              <a:defRPr/>
            </a:pPr>
            <a:fld id="{23A7AAC7-FDB7-4077-AC8C-774205F1A6C7}" type="datetime4">
              <a:rPr lang="nl-NL"/>
              <a:pPr>
                <a:defRPr/>
              </a:pPr>
              <a:t>13 november 2018</a:t>
            </a:fld>
            <a:endParaRPr lang="nl-NL"/>
          </a:p>
        </p:txBody>
      </p:sp>
      <p:sp>
        <p:nvSpPr>
          <p:cNvPr id="11" name="Tijdelijke aanduiding voor voettekst 7"/>
          <p:cNvSpPr>
            <a:spLocks noGrp="1"/>
          </p:cNvSpPr>
          <p:nvPr>
            <p:ph type="ftr" sz="quarter" idx="16"/>
          </p:nvPr>
        </p:nvSpPr>
        <p:spPr>
          <a:xfrm>
            <a:off x="2946400" y="6480175"/>
            <a:ext cx="7658100" cy="249238"/>
          </a:xfrm>
        </p:spPr>
        <p:txBody>
          <a:bodyPr/>
          <a:lstStyle>
            <a:lvl1pPr>
              <a:defRPr/>
            </a:lvl1pPr>
          </a:lstStyle>
          <a:p>
            <a:pPr>
              <a:defRPr/>
            </a:pPr>
            <a:endParaRPr lang="nl-NL"/>
          </a:p>
        </p:txBody>
      </p:sp>
      <p:sp>
        <p:nvSpPr>
          <p:cNvPr id="13" name="Tijdelijke aanduiding voor dianummer 8"/>
          <p:cNvSpPr>
            <a:spLocks noGrp="1"/>
          </p:cNvSpPr>
          <p:nvPr>
            <p:ph type="sldNum" sz="quarter" idx="17"/>
          </p:nvPr>
        </p:nvSpPr>
        <p:spPr>
          <a:xfrm>
            <a:off x="10604500" y="6480175"/>
            <a:ext cx="750888" cy="241300"/>
          </a:xfrm>
        </p:spPr>
        <p:txBody>
          <a:bodyPr/>
          <a:lstStyle>
            <a:lvl1pPr>
              <a:defRPr/>
            </a:lvl1pPr>
          </a:lstStyle>
          <a:p>
            <a:pPr>
              <a:defRPr/>
            </a:pPr>
            <a:fld id="{AF83EBC4-2361-4D2F-BB50-F9B1E24265FF}"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met tekstblok">
    <p:spTree>
      <p:nvGrpSpPr>
        <p:cNvPr id="1" name=""/>
        <p:cNvGrpSpPr/>
        <p:nvPr/>
      </p:nvGrpSpPr>
      <p:grpSpPr>
        <a:xfrm>
          <a:off x="0" y="0"/>
          <a:ext cx="0" cy="0"/>
          <a:chOff x="0" y="0"/>
          <a:chExt cx="0" cy="0"/>
        </a:xfrm>
      </p:grpSpPr>
      <p:sp>
        <p:nvSpPr>
          <p:cNvPr id="6" name="Rechthoek 12"/>
          <p:cNvSpPr/>
          <p:nvPr userDrawn="1"/>
        </p:nvSpPr>
        <p:spPr>
          <a:xfrm>
            <a:off x="0" y="1079500"/>
            <a:ext cx="12204700" cy="577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ing 13"/>
          <p:cNvSpPr/>
          <p:nvPr userDrawn="1"/>
        </p:nvSpPr>
        <p:spPr>
          <a:xfrm>
            <a:off x="10550525" y="549275"/>
            <a:ext cx="792163" cy="790575"/>
          </a:xfrm>
          <a:prstGeom prst="donut">
            <a:avLst>
              <a:gd name="adj" fmla="val 48748"/>
            </a:avLst>
          </a:prstGeom>
          <a:solidFill>
            <a:srgbClr val="AF984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2" name="Titel 1"/>
          <p:cNvSpPr>
            <a:spLocks noGrp="1"/>
          </p:cNvSpPr>
          <p:nvPr>
            <p:ph type="title"/>
          </p:nvPr>
        </p:nvSpPr>
        <p:spPr>
          <a:xfrm>
            <a:off x="1529999" y="108000"/>
            <a:ext cx="6182015" cy="950976"/>
          </a:xfrm>
        </p:spPr>
        <p:txBody>
          <a:bodyPr/>
          <a:lstStyle/>
          <a:p>
            <a:r>
              <a:rPr lang="nl-NL"/>
              <a:t>Klik om de stijl te bewerken</a:t>
            </a:r>
          </a:p>
        </p:txBody>
      </p:sp>
      <p:sp>
        <p:nvSpPr>
          <p:cNvPr id="9" name="Tijdelijke aanduiding voor afbeelding 8"/>
          <p:cNvSpPr>
            <a:spLocks noGrp="1"/>
          </p:cNvSpPr>
          <p:nvPr>
            <p:ph type="pic" sz="quarter" idx="13"/>
          </p:nvPr>
        </p:nvSpPr>
        <p:spPr>
          <a:xfrm>
            <a:off x="0" y="1621765"/>
            <a:ext cx="12204000" cy="4855975"/>
          </a:xfrm>
        </p:spPr>
        <p:txBody>
          <a:bodyPr rtlCol="0">
            <a:normAutofit/>
          </a:bodyPr>
          <a:lstStyle>
            <a:lvl1pPr marL="0" indent="0">
              <a:buFontTx/>
              <a:buNone/>
              <a:defRPr baseline="0"/>
            </a:lvl1pPr>
          </a:lstStyle>
          <a:p>
            <a:pPr lvl="0"/>
            <a:r>
              <a:rPr lang="nl-NL" noProof="0" dirty="0"/>
              <a:t>Klik op het pictogram als u een afbeelding wilt toevoegen</a:t>
            </a:r>
          </a:p>
        </p:txBody>
      </p:sp>
      <p:sp>
        <p:nvSpPr>
          <p:cNvPr id="11" name="Tijdelijke aanduiding voor tekst 10"/>
          <p:cNvSpPr>
            <a:spLocks noGrp="1"/>
          </p:cNvSpPr>
          <p:nvPr>
            <p:ph type="body" sz="quarter" idx="14"/>
          </p:nvPr>
        </p:nvSpPr>
        <p:spPr>
          <a:xfrm>
            <a:off x="1620000" y="5039999"/>
            <a:ext cx="7736270" cy="900000"/>
          </a:xfrm>
          <a:solidFill>
            <a:schemeClr val="bg1"/>
          </a:solidFill>
        </p:spPr>
        <p:txBody>
          <a:bodyPr lIns="90000" anchor="ctr">
            <a:noAutofit/>
          </a:bodyPr>
          <a:lstStyle>
            <a:lvl1pPr marL="0" indent="0">
              <a:buFontTx/>
              <a:buNone/>
              <a:defRPr sz="1800"/>
            </a:lvl1pPr>
            <a:lvl2pPr marL="270000" indent="0">
              <a:buFontTx/>
              <a:buNone/>
              <a:defRPr/>
            </a:lvl2pPr>
            <a:lvl3pPr marL="540000" indent="0">
              <a:buFontTx/>
              <a:buNone/>
              <a:defRPr/>
            </a:lvl3pPr>
            <a:lvl4pPr marL="810000" indent="0">
              <a:buFontTx/>
              <a:buNone/>
              <a:defRPr/>
            </a:lvl4pPr>
            <a:lvl5pPr marL="1080000" indent="0">
              <a:buFontTx/>
              <a:buNone/>
              <a:defRPr/>
            </a:lvl5pPr>
          </a:lstStyle>
          <a:p>
            <a:pPr lvl="0"/>
            <a:r>
              <a:rPr lang="nl-NL"/>
              <a:t>Klik om de modelstijlen te bewerken</a:t>
            </a:r>
          </a:p>
        </p:txBody>
      </p:sp>
      <p:sp>
        <p:nvSpPr>
          <p:cNvPr id="15" name="Tijdelijke aanduiding voor inhoud 29"/>
          <p:cNvSpPr>
            <a:spLocks noGrp="1"/>
          </p:cNvSpPr>
          <p:nvPr>
            <p:ph sz="quarter" idx="15"/>
          </p:nvPr>
        </p:nvSpPr>
        <p:spPr>
          <a:xfrm>
            <a:off x="7876542" y="555478"/>
            <a:ext cx="3467189" cy="812800"/>
          </a:xfrm>
        </p:spPr>
        <p:txBody>
          <a:bodyPr/>
          <a:lstStyle>
            <a:lvl1pPr marL="0" indent="0">
              <a:buNone/>
              <a:defRPr>
                <a:solidFill>
                  <a:schemeClr val="tx1"/>
                </a:solidFill>
              </a:defRPr>
            </a:lvl1pPr>
          </a:lstStyle>
          <a:p>
            <a:pPr lvl="0"/>
            <a:r>
              <a:rPr lang="nl-NL" dirty="0"/>
              <a:t>Klik om de modelstijlen te bewerken</a:t>
            </a:r>
          </a:p>
        </p:txBody>
      </p:sp>
      <p:sp>
        <p:nvSpPr>
          <p:cNvPr id="8" name="Tijdelijke aanduiding voor datum 2"/>
          <p:cNvSpPr>
            <a:spLocks noGrp="1"/>
          </p:cNvSpPr>
          <p:nvPr>
            <p:ph type="dt" sz="half" idx="16"/>
          </p:nvPr>
        </p:nvSpPr>
        <p:spPr/>
        <p:txBody>
          <a:bodyPr/>
          <a:lstStyle>
            <a:lvl1pPr>
              <a:defRPr/>
            </a:lvl1pPr>
          </a:lstStyle>
          <a:p>
            <a:pPr>
              <a:defRPr/>
            </a:pPr>
            <a:fld id="{63F7EF84-BA2E-4118-96BA-DC6B7CA5AE58}" type="datetime4">
              <a:rPr lang="nl-NL"/>
              <a:pPr>
                <a:defRPr/>
              </a:pPr>
              <a:t>13 november 2018</a:t>
            </a:fld>
            <a:endParaRPr lang="nl-NL"/>
          </a:p>
        </p:txBody>
      </p:sp>
      <p:sp>
        <p:nvSpPr>
          <p:cNvPr id="10" name="Tijdelijke aanduiding voor voettekst 3"/>
          <p:cNvSpPr>
            <a:spLocks noGrp="1"/>
          </p:cNvSpPr>
          <p:nvPr>
            <p:ph type="ftr" sz="quarter" idx="17"/>
          </p:nvPr>
        </p:nvSpPr>
        <p:spPr/>
        <p:txBody>
          <a:bodyPr/>
          <a:lstStyle>
            <a:lvl1pPr>
              <a:defRPr/>
            </a:lvl1pPr>
          </a:lstStyle>
          <a:p>
            <a:pPr>
              <a:defRPr/>
            </a:pPr>
            <a:endParaRPr lang="nl-NL"/>
          </a:p>
        </p:txBody>
      </p:sp>
      <p:sp>
        <p:nvSpPr>
          <p:cNvPr id="12" name="Tijdelijke aanduiding voor dianummer 4"/>
          <p:cNvSpPr>
            <a:spLocks noGrp="1"/>
          </p:cNvSpPr>
          <p:nvPr>
            <p:ph type="sldNum" sz="quarter" idx="18"/>
          </p:nvPr>
        </p:nvSpPr>
        <p:spPr/>
        <p:txBody>
          <a:bodyPr/>
          <a:lstStyle>
            <a:lvl1pPr>
              <a:defRPr/>
            </a:lvl1pPr>
          </a:lstStyle>
          <a:p>
            <a:pPr>
              <a:defRPr/>
            </a:pPr>
            <a:fld id="{EB0858B6-0B25-4148-A483-E9B6179BF3E4}"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ontwerp">
    <p:spTree>
      <p:nvGrpSpPr>
        <p:cNvPr id="1" name=""/>
        <p:cNvGrpSpPr/>
        <p:nvPr/>
      </p:nvGrpSpPr>
      <p:grpSpPr>
        <a:xfrm>
          <a:off x="0" y="0"/>
          <a:ext cx="0" cy="0"/>
          <a:chOff x="0" y="0"/>
          <a:chExt cx="0" cy="0"/>
        </a:xfrm>
      </p:grpSpPr>
      <p:sp>
        <p:nvSpPr>
          <p:cNvPr id="2" name="Rechthoek 56"/>
          <p:cNvSpPr/>
          <p:nvPr userDrawn="1"/>
        </p:nvSpPr>
        <p:spPr>
          <a:xfrm>
            <a:off x="0" y="5940425"/>
            <a:ext cx="12204700" cy="917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grpSp>
        <p:nvGrpSpPr>
          <p:cNvPr id="3" name="Groep 8"/>
          <p:cNvGrpSpPr>
            <a:grpSpLocks/>
          </p:cNvGrpSpPr>
          <p:nvPr userDrawn="1"/>
        </p:nvGrpSpPr>
        <p:grpSpPr bwMode="auto">
          <a:xfrm>
            <a:off x="-179388" y="-179388"/>
            <a:ext cx="12419013" cy="7199313"/>
            <a:chOff x="-180000" y="-180000"/>
            <a:chExt cx="12420000" cy="7200000"/>
          </a:xfrm>
        </p:grpSpPr>
        <p:cxnSp>
          <p:nvCxnSpPr>
            <p:cNvPr id="4" name="Rechte verbindingslijn 10"/>
            <p:cNvCxnSpPr/>
            <p:nvPr userDrawn="1"/>
          </p:nvCxnSpPr>
          <p:spPr>
            <a:xfrm>
              <a:off x="1620369" y="-180000"/>
              <a:ext cx="0" cy="7177773"/>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5" name="Rechte verbindingslijn 11"/>
            <p:cNvCxnSpPr/>
            <p:nvPr userDrawn="1"/>
          </p:nvCxnSpPr>
          <p:spPr>
            <a:xfrm>
              <a:off x="540783" y="-180000"/>
              <a:ext cx="0" cy="7200000"/>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6" name="Rechte verbindingslijn 12"/>
            <p:cNvCxnSpPr/>
            <p:nvPr userDrawn="1"/>
          </p:nvCxnSpPr>
          <p:spPr>
            <a:xfrm>
              <a:off x="9360046" y="-180000"/>
              <a:ext cx="0" cy="7177773"/>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7" name="Rechte verbindingslijn 14"/>
            <p:cNvCxnSpPr/>
            <p:nvPr userDrawn="1"/>
          </p:nvCxnSpPr>
          <p:spPr>
            <a:xfrm>
              <a:off x="11339816" y="-180000"/>
              <a:ext cx="0" cy="7177773"/>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8" name="Rechte verbindingslijn 15"/>
            <p:cNvCxnSpPr/>
            <p:nvPr userDrawn="1"/>
          </p:nvCxnSpPr>
          <p:spPr>
            <a:xfrm>
              <a:off x="-180000" y="540795"/>
              <a:ext cx="12420000" cy="0"/>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9" name="Rechte verbindingslijn 16"/>
            <p:cNvCxnSpPr/>
            <p:nvPr userDrawn="1"/>
          </p:nvCxnSpPr>
          <p:spPr>
            <a:xfrm>
              <a:off x="-180000" y="1080596"/>
              <a:ext cx="12420000" cy="0"/>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10" name="Rechte verbindingslijn 17"/>
            <p:cNvCxnSpPr/>
            <p:nvPr userDrawn="1"/>
          </p:nvCxnSpPr>
          <p:spPr>
            <a:xfrm>
              <a:off x="-180000" y="1620398"/>
              <a:ext cx="12420000" cy="0"/>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11" name="Rechte verbindingslijn 18"/>
            <p:cNvCxnSpPr/>
            <p:nvPr userDrawn="1"/>
          </p:nvCxnSpPr>
          <p:spPr>
            <a:xfrm>
              <a:off x="-180000" y="1799802"/>
              <a:ext cx="12420000" cy="0"/>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12" name="Rechte verbindingslijn 19"/>
            <p:cNvCxnSpPr/>
            <p:nvPr userDrawn="1"/>
          </p:nvCxnSpPr>
          <p:spPr>
            <a:xfrm>
              <a:off x="-180000" y="2339603"/>
              <a:ext cx="12420000" cy="0"/>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13" name="Rechte verbindingslijn 20"/>
            <p:cNvCxnSpPr/>
            <p:nvPr userDrawn="1"/>
          </p:nvCxnSpPr>
          <p:spPr>
            <a:xfrm>
              <a:off x="-180000" y="5040199"/>
              <a:ext cx="12420000" cy="0"/>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14" name="Rechte verbindingslijn 21"/>
            <p:cNvCxnSpPr/>
            <p:nvPr userDrawn="1"/>
          </p:nvCxnSpPr>
          <p:spPr>
            <a:xfrm>
              <a:off x="-180000" y="5940397"/>
              <a:ext cx="12420000" cy="0"/>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cxnSp>
          <p:nvCxnSpPr>
            <p:cNvPr id="15" name="Rechte verbindingslijn 22"/>
            <p:cNvCxnSpPr/>
            <p:nvPr userDrawn="1"/>
          </p:nvCxnSpPr>
          <p:spPr>
            <a:xfrm>
              <a:off x="-180000" y="6480198"/>
              <a:ext cx="12420000" cy="0"/>
            </a:xfrm>
            <a:prstGeom prst="line">
              <a:avLst/>
            </a:prstGeom>
            <a:ln>
              <a:solidFill>
                <a:schemeClr val="accent2">
                  <a:lumMod val="40000"/>
                  <a:lumOff val="60000"/>
                </a:schemeClr>
              </a:solidFill>
            </a:ln>
          </p:spPr>
          <p:style>
            <a:lnRef idx="1">
              <a:schemeClr val="accent2"/>
            </a:lnRef>
            <a:fillRef idx="0">
              <a:schemeClr val="accent2"/>
            </a:fillRef>
            <a:effectRef idx="0">
              <a:schemeClr val="accent2"/>
            </a:effectRef>
            <a:fontRef idx="minor">
              <a:schemeClr val="tx1"/>
            </a:fontRef>
          </p:style>
        </p:cxnSp>
      </p:grpSp>
      <p:sp>
        <p:nvSpPr>
          <p:cNvPr id="16" name="Tekstvak 7"/>
          <p:cNvSpPr txBox="1"/>
          <p:nvPr userDrawn="1"/>
        </p:nvSpPr>
        <p:spPr>
          <a:xfrm>
            <a:off x="1516063" y="1533525"/>
            <a:ext cx="9285287" cy="4186238"/>
          </a:xfrm>
          <a:prstGeom prst="rect">
            <a:avLst/>
          </a:prstGeom>
          <a:noFill/>
        </p:spPr>
        <p:txBody>
          <a:bodyPr>
            <a:spAutoFit/>
          </a:bodyPr>
          <a:lstStyle/>
          <a:p>
            <a:pPr fontAlgn="auto">
              <a:spcBef>
                <a:spcPts val="0"/>
              </a:spcBef>
              <a:spcAft>
                <a:spcPts val="0"/>
              </a:spcAft>
              <a:defRPr/>
            </a:pPr>
            <a:r>
              <a:rPr lang="nl-NL" dirty="0">
                <a:latin typeface="+mn-lt"/>
                <a:cs typeface="+mn-cs"/>
              </a:rPr>
              <a:t>Logo plaatsen: in iedere presentatie (eenvoudig maar arbeidsintensief)</a:t>
            </a:r>
            <a:br>
              <a:rPr lang="nl-NL" dirty="0">
                <a:latin typeface="+mn-lt"/>
                <a:cs typeface="+mn-cs"/>
              </a:rPr>
            </a:br>
            <a:r>
              <a:rPr lang="nl-NL" sz="1000" b="1" dirty="0">
                <a:latin typeface="+mn-lt"/>
                <a:cs typeface="+mn-cs"/>
              </a:rPr>
              <a:t>uitleg:</a:t>
            </a:r>
            <a:r>
              <a:rPr lang="nl-NL" sz="1000" dirty="0">
                <a:latin typeface="+mn-lt"/>
                <a:cs typeface="+mn-cs"/>
              </a:rPr>
              <a:t> </a:t>
            </a:r>
            <a:br>
              <a:rPr lang="nl-NL" sz="1000" dirty="0">
                <a:latin typeface="+mn-lt"/>
                <a:cs typeface="+mn-cs"/>
              </a:rPr>
            </a:br>
            <a:endParaRPr lang="nl-NL" sz="1000" dirty="0">
              <a:latin typeface="+mn-lt"/>
              <a:cs typeface="+mn-cs"/>
            </a:endParaRPr>
          </a:p>
          <a:p>
            <a:pPr fontAlgn="auto">
              <a:spcBef>
                <a:spcPts val="0"/>
              </a:spcBef>
              <a:spcAft>
                <a:spcPts val="0"/>
              </a:spcAft>
              <a:defRPr/>
            </a:pPr>
            <a:r>
              <a:rPr lang="nl-NL" dirty="0">
                <a:latin typeface="+mn-lt"/>
                <a:cs typeface="+mn-cs"/>
              </a:rPr>
              <a:t>Logo plaatsen: eenmalig in het sjabloon (iets ingewikkelder)</a:t>
            </a:r>
            <a:br>
              <a:rPr lang="nl-NL" dirty="0">
                <a:latin typeface="+mn-lt"/>
                <a:cs typeface="+mn-cs"/>
              </a:rPr>
            </a:br>
            <a:r>
              <a:rPr lang="nl-NL" sz="1000" b="1" dirty="0">
                <a:latin typeface="+mn-lt"/>
                <a:cs typeface="+mn-cs"/>
              </a:rPr>
              <a:t>uitleg:</a:t>
            </a:r>
            <a:r>
              <a:rPr lang="nl-NL" sz="1000" dirty="0">
                <a:latin typeface="+mn-lt"/>
                <a:cs typeface="+mn-cs"/>
              </a:rPr>
              <a:t> </a:t>
            </a:r>
            <a:br>
              <a:rPr lang="nl-NL" sz="1000" dirty="0">
                <a:latin typeface="+mn-lt"/>
                <a:cs typeface="+mn-cs"/>
              </a:rPr>
            </a:br>
            <a:endParaRPr lang="nl-NL" sz="1000" dirty="0">
              <a:latin typeface="+mn-lt"/>
              <a:cs typeface="+mn-cs"/>
            </a:endParaRPr>
          </a:p>
          <a:p>
            <a:pPr fontAlgn="auto">
              <a:spcBef>
                <a:spcPts val="0"/>
              </a:spcBef>
              <a:spcAft>
                <a:spcPts val="0"/>
              </a:spcAft>
              <a:defRPr/>
            </a:pPr>
            <a:r>
              <a:rPr lang="nl-NL" dirty="0">
                <a:latin typeface="+mn-lt"/>
                <a:cs typeface="+mn-cs"/>
              </a:rPr>
              <a:t>Achtergrondkleur wijzigen voor alle dia’s? Gebruik het dia-model</a:t>
            </a:r>
            <a:br>
              <a:rPr lang="nl-NL" dirty="0">
                <a:latin typeface="+mn-lt"/>
                <a:cs typeface="+mn-cs"/>
              </a:rPr>
            </a:br>
            <a:r>
              <a:rPr lang="nl-NL" sz="1000" b="1" dirty="0">
                <a:latin typeface="+mn-lt"/>
                <a:cs typeface="+mn-cs"/>
              </a:rPr>
              <a:t>uitleg:</a:t>
            </a:r>
            <a:r>
              <a:rPr lang="nl-NL" sz="1000" dirty="0">
                <a:latin typeface="+mn-lt"/>
                <a:cs typeface="+mn-cs"/>
              </a:rPr>
              <a:t> </a:t>
            </a:r>
            <a:br>
              <a:rPr lang="nl-NL" sz="1000" dirty="0">
                <a:latin typeface="+mn-lt"/>
                <a:cs typeface="+mn-cs"/>
              </a:rPr>
            </a:br>
            <a:endParaRPr lang="nl-NL" sz="1000" dirty="0">
              <a:latin typeface="+mn-lt"/>
              <a:cs typeface="+mn-cs"/>
            </a:endParaRPr>
          </a:p>
          <a:p>
            <a:pPr fontAlgn="auto">
              <a:spcBef>
                <a:spcPts val="0"/>
              </a:spcBef>
              <a:spcAft>
                <a:spcPts val="0"/>
              </a:spcAft>
              <a:defRPr/>
            </a:pPr>
            <a:r>
              <a:rPr lang="nl-NL" dirty="0">
                <a:latin typeface="+mn-lt"/>
                <a:cs typeface="+mn-cs"/>
              </a:rPr>
              <a:t>Datum, voettekst of dia-</a:t>
            </a:r>
            <a:r>
              <a:rPr lang="nl-NL" dirty="0" err="1">
                <a:latin typeface="+mn-lt"/>
                <a:cs typeface="+mn-cs"/>
              </a:rPr>
              <a:t>nr</a:t>
            </a:r>
            <a:r>
              <a:rPr lang="nl-NL" dirty="0">
                <a:latin typeface="+mn-lt"/>
                <a:cs typeface="+mn-cs"/>
              </a:rPr>
              <a:t> onder de dia plaatsen? </a:t>
            </a:r>
            <a:br>
              <a:rPr lang="nl-NL" dirty="0">
                <a:latin typeface="+mn-lt"/>
                <a:cs typeface="+mn-cs"/>
              </a:rPr>
            </a:br>
            <a:r>
              <a:rPr lang="nl-NL" sz="1000" b="1" dirty="0">
                <a:latin typeface="+mn-lt"/>
                <a:cs typeface="+mn-cs"/>
              </a:rPr>
              <a:t>uitleg:</a:t>
            </a:r>
            <a:r>
              <a:rPr lang="nl-NL" sz="1000" dirty="0">
                <a:latin typeface="+mn-lt"/>
                <a:cs typeface="+mn-cs"/>
              </a:rPr>
              <a:t> Ga naar menu ‘Invoegen’ &gt; groep ‘Tekst’ &gt; klik op knop ‘Koptekst en voettekst’</a:t>
            </a:r>
            <a:br>
              <a:rPr lang="nl-NL" sz="1000" dirty="0">
                <a:latin typeface="+mn-lt"/>
                <a:cs typeface="+mn-cs"/>
              </a:rPr>
            </a:br>
            <a:r>
              <a:rPr lang="nl-NL" sz="1000" dirty="0">
                <a:latin typeface="+mn-lt"/>
                <a:cs typeface="+mn-cs"/>
              </a:rPr>
              <a:t/>
            </a:r>
            <a:br>
              <a:rPr lang="nl-NL" sz="1000" dirty="0">
                <a:latin typeface="+mn-lt"/>
                <a:cs typeface="+mn-cs"/>
              </a:rPr>
            </a:br>
            <a:r>
              <a:rPr lang="nl-NL" dirty="0">
                <a:latin typeface="+mn-lt"/>
                <a:cs typeface="+mn-cs"/>
              </a:rPr>
              <a:t>Afmetingen van een foto ‘herstellen’? Gebruik het achtergrond grit om uit te lijnen</a:t>
            </a:r>
            <a:br>
              <a:rPr lang="nl-NL" dirty="0">
                <a:latin typeface="+mn-lt"/>
                <a:cs typeface="+mn-cs"/>
              </a:rPr>
            </a:br>
            <a:r>
              <a:rPr lang="nl-NL" sz="1000" b="1" dirty="0">
                <a:latin typeface="+mn-lt"/>
                <a:cs typeface="+mn-cs"/>
              </a:rPr>
              <a:t>uitleg: </a:t>
            </a:r>
            <a:r>
              <a:rPr lang="nl-NL" sz="1000" dirty="0">
                <a:latin typeface="+mn-lt"/>
                <a:cs typeface="+mn-cs"/>
              </a:rPr>
              <a:t>Afbeeldingen worden ‘opgevuld’ in het afbeeldingskader. Pas de afbeelding aan door op de afbeelding te klikken en vervolgens…</a:t>
            </a:r>
            <a:br>
              <a:rPr lang="nl-NL" sz="1000" dirty="0">
                <a:latin typeface="+mn-lt"/>
                <a:cs typeface="+mn-cs"/>
              </a:rPr>
            </a:br>
            <a:endParaRPr lang="nl-NL" sz="1000" dirty="0">
              <a:latin typeface="+mn-lt"/>
              <a:cs typeface="+mn-cs"/>
            </a:endParaRPr>
          </a:p>
          <a:p>
            <a:pPr fontAlgn="auto">
              <a:spcBef>
                <a:spcPts val="0"/>
              </a:spcBef>
              <a:spcAft>
                <a:spcPts val="0"/>
              </a:spcAft>
              <a:defRPr/>
            </a:pPr>
            <a:r>
              <a:rPr lang="nl-NL" dirty="0">
                <a:latin typeface="+mn-lt"/>
                <a:cs typeface="+mn-cs"/>
              </a:rPr>
              <a:t>Nieuwe dia-indeling? Gebruik het achtergrond grit - van de huidige dia - om uit te lijnen</a:t>
            </a:r>
            <a:br>
              <a:rPr lang="nl-NL" dirty="0">
                <a:latin typeface="+mn-lt"/>
                <a:cs typeface="+mn-cs"/>
              </a:rPr>
            </a:br>
            <a:r>
              <a:rPr lang="nl-NL" sz="1000" b="1" dirty="0">
                <a:latin typeface="+mn-lt"/>
                <a:cs typeface="+mn-cs"/>
              </a:rPr>
              <a:t>uitleg:</a:t>
            </a:r>
            <a:r>
              <a:rPr lang="nl-NL" sz="1000" dirty="0">
                <a:latin typeface="+mn-lt"/>
                <a:cs typeface="+mn-cs"/>
              </a:rPr>
              <a:t> </a:t>
            </a:r>
            <a:br>
              <a:rPr lang="nl-NL" sz="1000" dirty="0">
                <a:latin typeface="+mn-lt"/>
                <a:cs typeface="+mn-cs"/>
              </a:rPr>
            </a:br>
            <a:r>
              <a:rPr lang="nl-NL" sz="1000" dirty="0">
                <a:latin typeface="+mn-lt"/>
                <a:cs typeface="+mn-cs"/>
              </a:rPr>
              <a:t/>
            </a:r>
            <a:br>
              <a:rPr lang="nl-NL" sz="1000" dirty="0">
                <a:latin typeface="+mn-lt"/>
                <a:cs typeface="+mn-cs"/>
              </a:rPr>
            </a:br>
            <a:r>
              <a:rPr lang="nl-NL" dirty="0">
                <a:solidFill>
                  <a:prstClr val="black"/>
                </a:solidFill>
                <a:latin typeface="+mn-lt"/>
                <a:cs typeface="+mn-cs"/>
              </a:rPr>
              <a:t>Thema-kleuren installeren? Dat moet in overleg met systeembeheer.</a:t>
            </a:r>
            <a:br>
              <a:rPr lang="nl-NL" dirty="0">
                <a:solidFill>
                  <a:prstClr val="black"/>
                </a:solidFill>
                <a:latin typeface="+mn-lt"/>
                <a:cs typeface="+mn-cs"/>
              </a:rPr>
            </a:br>
            <a:r>
              <a:rPr lang="nl-NL" sz="1000" b="1" dirty="0">
                <a:solidFill>
                  <a:prstClr val="black"/>
                </a:solidFill>
                <a:latin typeface="+mn-lt"/>
                <a:cs typeface="+mn-cs"/>
              </a:rPr>
              <a:t>uitleg</a:t>
            </a:r>
            <a:r>
              <a:rPr lang="nl-NL" sz="1000" dirty="0">
                <a:solidFill>
                  <a:prstClr val="black"/>
                </a:solidFill>
                <a:latin typeface="+mn-lt"/>
                <a:cs typeface="+mn-cs"/>
              </a:rPr>
              <a:t>: Om de </a:t>
            </a:r>
            <a:r>
              <a:rPr lang="nl-NL" sz="1000" dirty="0" err="1">
                <a:solidFill>
                  <a:prstClr val="black"/>
                </a:solidFill>
                <a:latin typeface="+mn-lt"/>
                <a:cs typeface="+mn-cs"/>
              </a:rPr>
              <a:t>theme</a:t>
            </a:r>
            <a:r>
              <a:rPr lang="nl-NL" sz="1000" dirty="0">
                <a:solidFill>
                  <a:prstClr val="black"/>
                </a:solidFill>
                <a:latin typeface="+mn-lt"/>
                <a:cs typeface="+mn-cs"/>
              </a:rPr>
              <a:t> </a:t>
            </a:r>
            <a:r>
              <a:rPr lang="nl-NL" sz="1000" dirty="0" err="1">
                <a:solidFill>
                  <a:prstClr val="black"/>
                </a:solidFill>
                <a:latin typeface="+mn-lt"/>
                <a:cs typeface="+mn-cs"/>
              </a:rPr>
              <a:t>colors</a:t>
            </a:r>
            <a:r>
              <a:rPr lang="nl-NL" sz="1000" dirty="0">
                <a:solidFill>
                  <a:prstClr val="black"/>
                </a:solidFill>
                <a:latin typeface="+mn-lt"/>
                <a:cs typeface="+mn-cs"/>
              </a:rPr>
              <a:t> overal beschikbaar te krijgen, plaats je de gewenste </a:t>
            </a:r>
            <a:r>
              <a:rPr lang="nl-NL" sz="1000" dirty="0" err="1">
                <a:solidFill>
                  <a:prstClr val="black"/>
                </a:solidFill>
                <a:latin typeface="+mn-lt"/>
                <a:cs typeface="+mn-cs"/>
              </a:rPr>
              <a:t>xml</a:t>
            </a:r>
            <a:r>
              <a:rPr lang="nl-NL" sz="1000" dirty="0">
                <a:solidFill>
                  <a:prstClr val="black"/>
                </a:solidFill>
                <a:latin typeface="+mn-lt"/>
                <a:cs typeface="+mn-cs"/>
              </a:rPr>
              <a:t> bestanden (bv NN Knalrood.xml) in de map: </a:t>
            </a:r>
          </a:p>
          <a:p>
            <a:pPr fontAlgn="auto">
              <a:spcBef>
                <a:spcPts val="0"/>
              </a:spcBef>
              <a:spcAft>
                <a:spcPts val="0"/>
              </a:spcAft>
              <a:defRPr/>
            </a:pPr>
            <a:r>
              <a:rPr lang="nl-NL" sz="1000" dirty="0">
                <a:solidFill>
                  <a:prstClr val="black"/>
                </a:solidFill>
                <a:latin typeface="+mn-lt"/>
                <a:cs typeface="+mn-cs"/>
              </a:rPr>
              <a:t>C:\Users\[User]\AppData\Roaming\Microsoft\Sjablonen\Document </a:t>
            </a:r>
            <a:r>
              <a:rPr lang="nl-NL" sz="1000" dirty="0" err="1">
                <a:solidFill>
                  <a:prstClr val="black"/>
                </a:solidFill>
                <a:latin typeface="+mn-lt"/>
                <a:cs typeface="+mn-cs"/>
              </a:rPr>
              <a:t>Themes</a:t>
            </a:r>
            <a:r>
              <a:rPr lang="nl-NL" sz="1000" dirty="0">
                <a:solidFill>
                  <a:prstClr val="black"/>
                </a:solidFill>
                <a:latin typeface="+mn-lt"/>
                <a:cs typeface="+mn-cs"/>
              </a:rPr>
              <a:t>\</a:t>
            </a:r>
            <a:r>
              <a:rPr lang="nl-NL" sz="1000" dirty="0" err="1">
                <a:solidFill>
                  <a:prstClr val="black"/>
                </a:solidFill>
                <a:latin typeface="+mn-lt"/>
                <a:cs typeface="+mn-cs"/>
              </a:rPr>
              <a:t>Theme</a:t>
            </a:r>
            <a:r>
              <a:rPr lang="nl-NL" sz="1000" dirty="0">
                <a:solidFill>
                  <a:prstClr val="black"/>
                </a:solidFill>
                <a:latin typeface="+mn-lt"/>
                <a:cs typeface="+mn-cs"/>
              </a:rPr>
              <a:t> Colors</a:t>
            </a:r>
            <a:endParaRPr lang="nl-NL" sz="1000" dirty="0">
              <a:latin typeface="+mn-lt"/>
              <a:cs typeface="+mn-cs"/>
            </a:endParaRPr>
          </a:p>
        </p:txBody>
      </p:sp>
      <p:sp>
        <p:nvSpPr>
          <p:cNvPr id="17" name="Rechthoek 29"/>
          <p:cNvSpPr/>
          <p:nvPr userDrawn="1"/>
        </p:nvSpPr>
        <p:spPr>
          <a:xfrm>
            <a:off x="10890250" y="1938338"/>
            <a:ext cx="1260475" cy="144462"/>
          </a:xfrm>
          <a:prstGeom prst="rect">
            <a:avLst/>
          </a:prstGeom>
          <a:solidFill>
            <a:srgbClr val="D6CA9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tx1"/>
                </a:solidFill>
              </a:rPr>
              <a:t>R214 G202 B153</a:t>
            </a:r>
          </a:p>
        </p:txBody>
      </p:sp>
      <p:sp>
        <p:nvSpPr>
          <p:cNvPr id="18" name="Rechthoek 30"/>
          <p:cNvSpPr/>
          <p:nvPr userDrawn="1"/>
        </p:nvSpPr>
        <p:spPr>
          <a:xfrm>
            <a:off x="10890250" y="1747838"/>
            <a:ext cx="1260475" cy="142875"/>
          </a:xfrm>
          <a:prstGeom prst="rect">
            <a:avLst/>
          </a:prstGeom>
          <a:solidFill>
            <a:srgbClr val="AD984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tx1"/>
                </a:solidFill>
              </a:rPr>
              <a:t>R173 G152 B68</a:t>
            </a:r>
          </a:p>
        </p:txBody>
      </p:sp>
      <p:sp>
        <p:nvSpPr>
          <p:cNvPr id="19" name="Rechthoek 31"/>
          <p:cNvSpPr/>
          <p:nvPr userDrawn="1"/>
        </p:nvSpPr>
        <p:spPr>
          <a:xfrm>
            <a:off x="10890250" y="2128838"/>
            <a:ext cx="1260475" cy="144462"/>
          </a:xfrm>
          <a:prstGeom prst="rect">
            <a:avLst/>
          </a:prstGeom>
          <a:solidFill>
            <a:srgbClr val="76B9A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tx1"/>
                </a:solidFill>
              </a:rPr>
              <a:t>R118 G185 B175</a:t>
            </a:r>
          </a:p>
        </p:txBody>
      </p:sp>
      <p:sp>
        <p:nvSpPr>
          <p:cNvPr id="20" name="Rechthoek 32"/>
          <p:cNvSpPr/>
          <p:nvPr userDrawn="1"/>
        </p:nvSpPr>
        <p:spPr>
          <a:xfrm>
            <a:off x="10890250" y="2320925"/>
            <a:ext cx="1260475" cy="142875"/>
          </a:xfrm>
          <a:prstGeom prst="rect">
            <a:avLst/>
          </a:prstGeom>
          <a:solidFill>
            <a:srgbClr val="D0E7E5"/>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tx1"/>
                </a:solidFill>
              </a:rPr>
              <a:t>R208 G231 B229</a:t>
            </a:r>
          </a:p>
        </p:txBody>
      </p:sp>
      <p:sp>
        <p:nvSpPr>
          <p:cNvPr id="21" name="Rechthoek 33"/>
          <p:cNvSpPr/>
          <p:nvPr userDrawn="1"/>
        </p:nvSpPr>
        <p:spPr>
          <a:xfrm>
            <a:off x="10890250" y="2511425"/>
            <a:ext cx="1260475" cy="144463"/>
          </a:xfrm>
          <a:prstGeom prst="rect">
            <a:avLst/>
          </a:prstGeom>
          <a:solidFill>
            <a:srgbClr val="7758B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bg1"/>
                </a:solidFill>
              </a:rPr>
              <a:t>R119 G88 B179</a:t>
            </a:r>
          </a:p>
        </p:txBody>
      </p:sp>
      <p:sp>
        <p:nvSpPr>
          <p:cNvPr id="22" name="Rechthoek 34"/>
          <p:cNvSpPr/>
          <p:nvPr userDrawn="1"/>
        </p:nvSpPr>
        <p:spPr>
          <a:xfrm>
            <a:off x="10890250" y="2703513"/>
            <a:ext cx="1260475" cy="142875"/>
          </a:xfrm>
          <a:prstGeom prst="rect">
            <a:avLst/>
          </a:prstGeom>
          <a:solidFill>
            <a:srgbClr val="CEC2E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tx1"/>
                </a:solidFill>
              </a:rPr>
              <a:t>R206 G194 B225</a:t>
            </a:r>
          </a:p>
        </p:txBody>
      </p:sp>
      <p:sp>
        <p:nvSpPr>
          <p:cNvPr id="23" name="Rechthoek 35"/>
          <p:cNvSpPr/>
          <p:nvPr userDrawn="1"/>
        </p:nvSpPr>
        <p:spPr>
          <a:xfrm>
            <a:off x="10890250" y="1555750"/>
            <a:ext cx="1260475" cy="1444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err="1">
                <a:solidFill>
                  <a:schemeClr val="tx1"/>
                </a:solidFill>
              </a:rPr>
              <a:t>zweeds</a:t>
            </a:r>
            <a:r>
              <a:rPr lang="nl-NL" sz="800" dirty="0">
                <a:solidFill>
                  <a:schemeClr val="tx1"/>
                </a:solidFill>
              </a:rPr>
              <a:t> groen</a:t>
            </a:r>
          </a:p>
        </p:txBody>
      </p:sp>
      <p:sp>
        <p:nvSpPr>
          <p:cNvPr id="24" name="Rechthoek 36"/>
          <p:cNvSpPr/>
          <p:nvPr userDrawn="1"/>
        </p:nvSpPr>
        <p:spPr>
          <a:xfrm>
            <a:off x="10890250" y="3467100"/>
            <a:ext cx="1260475" cy="144463"/>
          </a:xfrm>
          <a:prstGeom prst="rect">
            <a:avLst/>
          </a:prstGeom>
          <a:solidFill>
            <a:srgbClr val="D6CA9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tx1"/>
                </a:solidFill>
              </a:rPr>
              <a:t>R214 G202 B153</a:t>
            </a:r>
          </a:p>
        </p:txBody>
      </p:sp>
      <p:sp>
        <p:nvSpPr>
          <p:cNvPr id="25" name="Rechthoek 37"/>
          <p:cNvSpPr/>
          <p:nvPr userDrawn="1"/>
        </p:nvSpPr>
        <p:spPr>
          <a:xfrm>
            <a:off x="10890250" y="3276600"/>
            <a:ext cx="1260475" cy="142875"/>
          </a:xfrm>
          <a:prstGeom prst="rect">
            <a:avLst/>
          </a:prstGeom>
          <a:solidFill>
            <a:srgbClr val="AD984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tx1"/>
                </a:solidFill>
              </a:rPr>
              <a:t>R173 G152 B68</a:t>
            </a:r>
          </a:p>
        </p:txBody>
      </p:sp>
      <p:sp>
        <p:nvSpPr>
          <p:cNvPr id="26" name="Rechthoek 38"/>
          <p:cNvSpPr/>
          <p:nvPr userDrawn="1"/>
        </p:nvSpPr>
        <p:spPr>
          <a:xfrm>
            <a:off x="10890250" y="3657600"/>
            <a:ext cx="1260475" cy="144463"/>
          </a:xfrm>
          <a:prstGeom prst="rect">
            <a:avLst/>
          </a:prstGeom>
          <a:solidFill>
            <a:srgbClr val="DC202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bg1"/>
                </a:solidFill>
              </a:rPr>
              <a:t>R220 G32 B41</a:t>
            </a:r>
          </a:p>
        </p:txBody>
      </p:sp>
      <p:sp>
        <p:nvSpPr>
          <p:cNvPr id="27" name="Rechthoek 39"/>
          <p:cNvSpPr/>
          <p:nvPr userDrawn="1"/>
        </p:nvSpPr>
        <p:spPr>
          <a:xfrm>
            <a:off x="10890250" y="3849688"/>
            <a:ext cx="1260475" cy="142875"/>
          </a:xfrm>
          <a:prstGeom prst="rect">
            <a:avLst/>
          </a:prstGeom>
          <a:solidFill>
            <a:srgbClr val="F3B9B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tx1"/>
                </a:solidFill>
              </a:rPr>
              <a:t>R243 G185 B185</a:t>
            </a:r>
          </a:p>
        </p:txBody>
      </p:sp>
      <p:sp>
        <p:nvSpPr>
          <p:cNvPr id="28" name="Rechthoek 40"/>
          <p:cNvSpPr/>
          <p:nvPr userDrawn="1"/>
        </p:nvSpPr>
        <p:spPr>
          <a:xfrm>
            <a:off x="10890250" y="4040188"/>
            <a:ext cx="1260475" cy="144462"/>
          </a:xfrm>
          <a:prstGeom prst="rect">
            <a:avLst/>
          </a:prstGeom>
          <a:solidFill>
            <a:srgbClr val="7758B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bg1"/>
                </a:solidFill>
              </a:rPr>
              <a:t>R119 G88 B179</a:t>
            </a:r>
          </a:p>
        </p:txBody>
      </p:sp>
      <p:sp>
        <p:nvSpPr>
          <p:cNvPr id="29" name="Rechthoek 41"/>
          <p:cNvSpPr/>
          <p:nvPr userDrawn="1"/>
        </p:nvSpPr>
        <p:spPr>
          <a:xfrm>
            <a:off x="10890250" y="4230688"/>
            <a:ext cx="1260475" cy="144462"/>
          </a:xfrm>
          <a:prstGeom prst="rect">
            <a:avLst/>
          </a:prstGeom>
          <a:solidFill>
            <a:srgbClr val="CEC2E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tx1"/>
                </a:solidFill>
              </a:rPr>
              <a:t>R206 G194 B225</a:t>
            </a:r>
          </a:p>
        </p:txBody>
      </p:sp>
      <p:sp>
        <p:nvSpPr>
          <p:cNvPr id="30" name="Rechthoek 42"/>
          <p:cNvSpPr/>
          <p:nvPr userDrawn="1"/>
        </p:nvSpPr>
        <p:spPr>
          <a:xfrm>
            <a:off x="10890250" y="3084513"/>
            <a:ext cx="1260475" cy="14446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tx1"/>
                </a:solidFill>
              </a:rPr>
              <a:t>knalrood</a:t>
            </a:r>
          </a:p>
        </p:txBody>
      </p:sp>
      <p:sp>
        <p:nvSpPr>
          <p:cNvPr id="31" name="Rechthoek 43"/>
          <p:cNvSpPr/>
          <p:nvPr userDrawn="1"/>
        </p:nvSpPr>
        <p:spPr>
          <a:xfrm>
            <a:off x="10890250" y="409575"/>
            <a:ext cx="1260475" cy="144463"/>
          </a:xfrm>
          <a:prstGeom prst="rect">
            <a:avLst/>
          </a:prstGeom>
          <a:solidFill>
            <a:srgbClr val="D6CA9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tx1"/>
                </a:solidFill>
              </a:rPr>
              <a:t>R214 G202 B153</a:t>
            </a:r>
          </a:p>
        </p:txBody>
      </p:sp>
      <p:sp>
        <p:nvSpPr>
          <p:cNvPr id="32" name="Rechthoek 44"/>
          <p:cNvSpPr/>
          <p:nvPr userDrawn="1"/>
        </p:nvSpPr>
        <p:spPr>
          <a:xfrm>
            <a:off x="10890250" y="219075"/>
            <a:ext cx="1260475" cy="142875"/>
          </a:xfrm>
          <a:prstGeom prst="rect">
            <a:avLst/>
          </a:prstGeom>
          <a:solidFill>
            <a:srgbClr val="AD984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tx1"/>
                </a:solidFill>
              </a:rPr>
              <a:t>R173 G152 B68</a:t>
            </a:r>
          </a:p>
        </p:txBody>
      </p:sp>
      <p:sp>
        <p:nvSpPr>
          <p:cNvPr id="33" name="Rechthoek 45"/>
          <p:cNvSpPr/>
          <p:nvPr userDrawn="1"/>
        </p:nvSpPr>
        <p:spPr>
          <a:xfrm>
            <a:off x="10890250" y="600075"/>
            <a:ext cx="1260475" cy="144463"/>
          </a:xfrm>
          <a:prstGeom prst="rect">
            <a:avLst/>
          </a:prstGeom>
          <a:solidFill>
            <a:srgbClr val="773F3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bg1"/>
                </a:solidFill>
              </a:rPr>
              <a:t>R119 G63 B63</a:t>
            </a:r>
          </a:p>
        </p:txBody>
      </p:sp>
      <p:sp>
        <p:nvSpPr>
          <p:cNvPr id="34" name="Rechthoek 46"/>
          <p:cNvSpPr/>
          <p:nvPr userDrawn="1"/>
        </p:nvSpPr>
        <p:spPr>
          <a:xfrm>
            <a:off x="10890250" y="792163"/>
            <a:ext cx="1260475" cy="144462"/>
          </a:xfrm>
          <a:prstGeom prst="rect">
            <a:avLst/>
          </a:prstGeom>
          <a:solidFill>
            <a:srgbClr val="C3A8A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tx1"/>
                </a:solidFill>
              </a:rPr>
              <a:t>R195 G168 B169</a:t>
            </a:r>
          </a:p>
        </p:txBody>
      </p:sp>
      <p:sp>
        <p:nvSpPr>
          <p:cNvPr id="35" name="Rechthoek 47"/>
          <p:cNvSpPr/>
          <p:nvPr userDrawn="1"/>
        </p:nvSpPr>
        <p:spPr>
          <a:xfrm>
            <a:off x="10890250" y="982663"/>
            <a:ext cx="1260475" cy="144462"/>
          </a:xfrm>
          <a:prstGeom prst="rect">
            <a:avLst/>
          </a:prstGeom>
          <a:solidFill>
            <a:srgbClr val="7758B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bg1"/>
                </a:solidFill>
              </a:rPr>
              <a:t>R119 G88 B179</a:t>
            </a:r>
          </a:p>
        </p:txBody>
      </p:sp>
      <p:sp>
        <p:nvSpPr>
          <p:cNvPr id="36" name="Rechthoek 48"/>
          <p:cNvSpPr/>
          <p:nvPr userDrawn="1"/>
        </p:nvSpPr>
        <p:spPr>
          <a:xfrm>
            <a:off x="10890250" y="1174750"/>
            <a:ext cx="1260475" cy="142875"/>
          </a:xfrm>
          <a:prstGeom prst="rect">
            <a:avLst/>
          </a:prstGeom>
          <a:solidFill>
            <a:srgbClr val="CEC2E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tx1"/>
                </a:solidFill>
              </a:rPr>
              <a:t>R206 G194 B225</a:t>
            </a:r>
          </a:p>
        </p:txBody>
      </p:sp>
      <p:sp>
        <p:nvSpPr>
          <p:cNvPr id="37" name="Rechthoek 49"/>
          <p:cNvSpPr/>
          <p:nvPr userDrawn="1"/>
        </p:nvSpPr>
        <p:spPr>
          <a:xfrm>
            <a:off x="10890250" y="26988"/>
            <a:ext cx="1260475" cy="14446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tx1"/>
                </a:solidFill>
              </a:rPr>
              <a:t>aubergine</a:t>
            </a:r>
          </a:p>
        </p:txBody>
      </p:sp>
      <p:sp>
        <p:nvSpPr>
          <p:cNvPr id="38" name="Rechthoek 50"/>
          <p:cNvSpPr/>
          <p:nvPr userDrawn="1"/>
        </p:nvSpPr>
        <p:spPr>
          <a:xfrm>
            <a:off x="10890250" y="4995863"/>
            <a:ext cx="1260475" cy="144462"/>
          </a:xfrm>
          <a:prstGeom prst="rect">
            <a:avLst/>
          </a:prstGeom>
          <a:solidFill>
            <a:srgbClr val="D6CA9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tx1"/>
                </a:solidFill>
              </a:rPr>
              <a:t>R214 G202 B153</a:t>
            </a:r>
          </a:p>
        </p:txBody>
      </p:sp>
      <p:sp>
        <p:nvSpPr>
          <p:cNvPr id="39" name="Rechthoek 51"/>
          <p:cNvSpPr/>
          <p:nvPr userDrawn="1"/>
        </p:nvSpPr>
        <p:spPr>
          <a:xfrm>
            <a:off x="10890250" y="4805363"/>
            <a:ext cx="1260475" cy="142875"/>
          </a:xfrm>
          <a:prstGeom prst="rect">
            <a:avLst/>
          </a:prstGeom>
          <a:solidFill>
            <a:srgbClr val="AD984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tx1"/>
                </a:solidFill>
              </a:rPr>
              <a:t>R173 G152 B68</a:t>
            </a:r>
          </a:p>
        </p:txBody>
      </p:sp>
      <p:sp>
        <p:nvSpPr>
          <p:cNvPr id="40" name="Rechthoek 52"/>
          <p:cNvSpPr/>
          <p:nvPr userDrawn="1"/>
        </p:nvSpPr>
        <p:spPr>
          <a:xfrm>
            <a:off x="10890250" y="5186363"/>
            <a:ext cx="1260475" cy="144462"/>
          </a:xfrm>
          <a:prstGeom prst="rect">
            <a:avLst/>
          </a:prstGeom>
          <a:solidFill>
            <a:srgbClr val="00B4E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tx1"/>
                </a:solidFill>
              </a:rPr>
              <a:t>R0 G180 B228</a:t>
            </a:r>
          </a:p>
        </p:txBody>
      </p:sp>
      <p:sp>
        <p:nvSpPr>
          <p:cNvPr id="41" name="Rechthoek 53"/>
          <p:cNvSpPr/>
          <p:nvPr userDrawn="1"/>
        </p:nvSpPr>
        <p:spPr>
          <a:xfrm>
            <a:off x="10890250" y="5378450"/>
            <a:ext cx="1260475" cy="142875"/>
          </a:xfrm>
          <a:prstGeom prst="rect">
            <a:avLst/>
          </a:prstGeom>
          <a:solidFill>
            <a:srgbClr val="D5EDF8"/>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tx1"/>
                </a:solidFill>
              </a:rPr>
              <a:t>R213 G237 B248</a:t>
            </a:r>
          </a:p>
        </p:txBody>
      </p:sp>
      <p:sp>
        <p:nvSpPr>
          <p:cNvPr id="42" name="Rechthoek 54"/>
          <p:cNvSpPr/>
          <p:nvPr userDrawn="1"/>
        </p:nvSpPr>
        <p:spPr>
          <a:xfrm>
            <a:off x="10890250" y="5568950"/>
            <a:ext cx="1260475" cy="144463"/>
          </a:xfrm>
          <a:prstGeom prst="rect">
            <a:avLst/>
          </a:prstGeom>
          <a:solidFill>
            <a:srgbClr val="7758B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bg1"/>
                </a:solidFill>
              </a:rPr>
              <a:t>R119 G88 B179</a:t>
            </a:r>
          </a:p>
        </p:txBody>
      </p:sp>
      <p:sp>
        <p:nvSpPr>
          <p:cNvPr id="43" name="Rechthoek 55"/>
          <p:cNvSpPr/>
          <p:nvPr userDrawn="1"/>
        </p:nvSpPr>
        <p:spPr>
          <a:xfrm>
            <a:off x="10890250" y="5759450"/>
            <a:ext cx="1260475" cy="144463"/>
          </a:xfrm>
          <a:prstGeom prst="rect">
            <a:avLst/>
          </a:prstGeom>
          <a:solidFill>
            <a:srgbClr val="CEC2E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tx1"/>
                </a:solidFill>
              </a:rPr>
              <a:t>R206 G194 B225</a:t>
            </a:r>
          </a:p>
        </p:txBody>
      </p:sp>
      <p:sp>
        <p:nvSpPr>
          <p:cNvPr id="44" name="Rechthoek 57"/>
          <p:cNvSpPr/>
          <p:nvPr userDrawn="1"/>
        </p:nvSpPr>
        <p:spPr>
          <a:xfrm>
            <a:off x="10890250" y="4613275"/>
            <a:ext cx="1260475" cy="14446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l-NL" sz="800" dirty="0">
                <a:solidFill>
                  <a:schemeClr val="tx1"/>
                </a:solidFill>
              </a:rPr>
              <a:t>helder blauw</a:t>
            </a:r>
          </a:p>
        </p:txBody>
      </p:sp>
      <p:sp>
        <p:nvSpPr>
          <p:cNvPr id="45" name="Rechthoek 58"/>
          <p:cNvSpPr/>
          <p:nvPr userDrawn="1"/>
        </p:nvSpPr>
        <p:spPr>
          <a:xfrm>
            <a:off x="10890250" y="4422775"/>
            <a:ext cx="1260475" cy="14446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800" dirty="0">
              <a:solidFill>
                <a:schemeClr val="tx1"/>
              </a:solidFill>
            </a:endParaRPr>
          </a:p>
        </p:txBody>
      </p:sp>
      <p:sp>
        <p:nvSpPr>
          <p:cNvPr id="46" name="Rechthoek 59"/>
          <p:cNvSpPr/>
          <p:nvPr userDrawn="1"/>
        </p:nvSpPr>
        <p:spPr>
          <a:xfrm>
            <a:off x="10890250" y="2894013"/>
            <a:ext cx="1260475" cy="14446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800" dirty="0">
              <a:solidFill>
                <a:schemeClr val="tx1"/>
              </a:solidFill>
            </a:endParaRPr>
          </a:p>
        </p:txBody>
      </p:sp>
      <p:sp>
        <p:nvSpPr>
          <p:cNvPr id="47" name="Rechthoek 60"/>
          <p:cNvSpPr/>
          <p:nvPr userDrawn="1"/>
        </p:nvSpPr>
        <p:spPr>
          <a:xfrm>
            <a:off x="10890250" y="1365250"/>
            <a:ext cx="1260475" cy="14446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800" dirty="0">
              <a:solidFill>
                <a:schemeClr val="tx1"/>
              </a:solidFill>
            </a:endParaRPr>
          </a:p>
        </p:txBody>
      </p:sp>
      <p:sp>
        <p:nvSpPr>
          <p:cNvPr id="48" name="Tekstvak 2"/>
          <p:cNvSpPr txBox="1"/>
          <p:nvPr userDrawn="1"/>
        </p:nvSpPr>
        <p:spPr>
          <a:xfrm>
            <a:off x="1530350" y="684213"/>
            <a:ext cx="5308600" cy="554037"/>
          </a:xfrm>
          <a:prstGeom prst="rect">
            <a:avLst/>
          </a:prstGeom>
          <a:noFill/>
        </p:spPr>
        <p:txBody>
          <a:bodyPr wrap="none">
            <a:spAutoFit/>
          </a:bodyPr>
          <a:lstStyle/>
          <a:p>
            <a:pPr fontAlgn="auto">
              <a:spcBef>
                <a:spcPts val="0"/>
              </a:spcBef>
              <a:spcAft>
                <a:spcPts val="0"/>
              </a:spcAft>
              <a:defRPr/>
            </a:pPr>
            <a:r>
              <a:rPr lang="nl-NL" sz="3000" b="1" dirty="0">
                <a:solidFill>
                  <a:prstClr val="white"/>
                </a:solidFill>
                <a:latin typeface="+mn-lt"/>
                <a:ea typeface="+mj-ea"/>
                <a:cs typeface="+mj-cs"/>
              </a:rPr>
              <a:t>Aanpassen PowerPoint sjabloon</a:t>
            </a:r>
            <a:endParaRPr lang="nl-NL" dirty="0">
              <a:latin typeface="+mn-lt"/>
              <a:cs typeface="+mn-cs"/>
            </a:endParaRPr>
          </a:p>
        </p:txBody>
      </p:sp>
      <p:sp>
        <p:nvSpPr>
          <p:cNvPr id="49" name="Tijdelijke aanduiding voor datum 3"/>
          <p:cNvSpPr>
            <a:spLocks noGrp="1"/>
          </p:cNvSpPr>
          <p:nvPr>
            <p:ph type="dt" sz="half" idx="10"/>
          </p:nvPr>
        </p:nvSpPr>
        <p:spPr/>
        <p:txBody>
          <a:bodyPr/>
          <a:lstStyle>
            <a:lvl1pPr>
              <a:defRPr/>
            </a:lvl1pPr>
          </a:lstStyle>
          <a:p>
            <a:pPr>
              <a:defRPr/>
            </a:pPr>
            <a:fld id="{E8633E87-097E-44B0-B5F4-91E02DA61953}" type="datetime4">
              <a:rPr lang="nl-NL"/>
              <a:pPr>
                <a:defRPr/>
              </a:pPr>
              <a:t>13 november 2018</a:t>
            </a:fld>
            <a:endParaRPr lang="nl-NL"/>
          </a:p>
        </p:txBody>
      </p:sp>
      <p:sp>
        <p:nvSpPr>
          <p:cNvPr id="50" name="Tijdelijke aanduiding voor voettekst 4"/>
          <p:cNvSpPr>
            <a:spLocks noGrp="1"/>
          </p:cNvSpPr>
          <p:nvPr>
            <p:ph type="ftr" sz="quarter" idx="11"/>
          </p:nvPr>
        </p:nvSpPr>
        <p:spPr/>
        <p:txBody>
          <a:bodyPr/>
          <a:lstStyle>
            <a:lvl1pPr>
              <a:defRPr/>
            </a:lvl1pPr>
          </a:lstStyle>
          <a:p>
            <a:pPr>
              <a:defRPr/>
            </a:pPr>
            <a:endParaRPr lang="nl-NL"/>
          </a:p>
        </p:txBody>
      </p:sp>
      <p:sp>
        <p:nvSpPr>
          <p:cNvPr id="51" name="Tijdelijke aanduiding voor dianummer 5"/>
          <p:cNvSpPr>
            <a:spLocks noGrp="1"/>
          </p:cNvSpPr>
          <p:nvPr>
            <p:ph type="sldNum" sz="quarter" idx="12"/>
          </p:nvPr>
        </p:nvSpPr>
        <p:spPr/>
        <p:txBody>
          <a:bodyPr/>
          <a:lstStyle>
            <a:lvl1pPr>
              <a:defRPr/>
            </a:lvl1pPr>
          </a:lstStyle>
          <a:p>
            <a:pPr>
              <a:defRPr/>
            </a:pPr>
            <a:fld id="{E3EF55AF-C0C5-4C69-8734-EAEF649B0318}"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1530350" y="107950"/>
            <a:ext cx="9899650" cy="9509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l-NL"/>
              <a:t>Klik om de stijl te bewerken</a:t>
            </a:r>
          </a:p>
        </p:txBody>
      </p:sp>
      <p:sp>
        <p:nvSpPr>
          <p:cNvPr id="1027" name="Tijdelijke aanduiding voor tekst 2"/>
          <p:cNvSpPr>
            <a:spLocks noGrp="1"/>
          </p:cNvSpPr>
          <p:nvPr>
            <p:ph type="body" idx="1"/>
          </p:nvPr>
        </p:nvSpPr>
        <p:spPr bwMode="auto">
          <a:xfrm>
            <a:off x="1530350" y="1547813"/>
            <a:ext cx="7920038" cy="4392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1530350" y="6480175"/>
            <a:ext cx="1416050" cy="249238"/>
          </a:xfrm>
          <a:prstGeom prst="rect">
            <a:avLst/>
          </a:prstGeom>
        </p:spPr>
        <p:txBody>
          <a:bodyPr vert="horz" lIns="91440" tIns="36000" rIns="91440" bIns="3600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E1A6EAA-7658-4300-A262-533DF1058CDE}" type="datetime4">
              <a:rPr lang="nl-NL"/>
              <a:pPr>
                <a:defRPr/>
              </a:pPr>
              <a:t>13 november 2018</a:t>
            </a:fld>
            <a:endParaRPr lang="nl-NL" dirty="0"/>
          </a:p>
        </p:txBody>
      </p:sp>
      <p:sp>
        <p:nvSpPr>
          <p:cNvPr id="5" name="Tijdelijke aanduiding voor voettekst 4"/>
          <p:cNvSpPr>
            <a:spLocks noGrp="1"/>
          </p:cNvSpPr>
          <p:nvPr>
            <p:ph type="ftr" sz="quarter" idx="3"/>
          </p:nvPr>
        </p:nvSpPr>
        <p:spPr>
          <a:xfrm>
            <a:off x="2946400" y="6480175"/>
            <a:ext cx="5753100" cy="250825"/>
          </a:xfrm>
          <a:prstGeom prst="rect">
            <a:avLst/>
          </a:prstGeom>
        </p:spPr>
        <p:txBody>
          <a:bodyPr vert="horz" lIns="91440" tIns="36000" rIns="91440" bIns="3600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8707438" y="6478588"/>
            <a:ext cx="750887" cy="252412"/>
          </a:xfrm>
          <a:prstGeom prst="rect">
            <a:avLst/>
          </a:prstGeom>
        </p:spPr>
        <p:txBody>
          <a:bodyPr vert="horz" lIns="91440" tIns="36000" rIns="91440" bIns="3600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C284688-94B5-4198-83D0-B526B4603CA4}"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hf sldNum="0" hdr="0" ftr="0" dt="0"/>
  <p:txStyles>
    <p:titleStyle>
      <a:lvl1pPr algn="l" rtl="0" eaLnBrk="0" fontAlgn="base" hangingPunct="0">
        <a:lnSpc>
          <a:spcPct val="90000"/>
        </a:lnSpc>
        <a:spcBef>
          <a:spcPct val="0"/>
        </a:spcBef>
        <a:spcAft>
          <a:spcPct val="0"/>
        </a:spcAft>
        <a:defRPr sz="30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000" b="1">
          <a:solidFill>
            <a:schemeClr val="bg1"/>
          </a:solidFill>
          <a:latin typeface="Calibri" pitchFamily="34" charset="0"/>
        </a:defRPr>
      </a:lvl2pPr>
      <a:lvl3pPr algn="l" rtl="0" eaLnBrk="0" fontAlgn="base" hangingPunct="0">
        <a:lnSpc>
          <a:spcPct val="90000"/>
        </a:lnSpc>
        <a:spcBef>
          <a:spcPct val="0"/>
        </a:spcBef>
        <a:spcAft>
          <a:spcPct val="0"/>
        </a:spcAft>
        <a:defRPr sz="3000" b="1">
          <a:solidFill>
            <a:schemeClr val="bg1"/>
          </a:solidFill>
          <a:latin typeface="Calibri" pitchFamily="34" charset="0"/>
        </a:defRPr>
      </a:lvl3pPr>
      <a:lvl4pPr algn="l" rtl="0" eaLnBrk="0" fontAlgn="base" hangingPunct="0">
        <a:lnSpc>
          <a:spcPct val="90000"/>
        </a:lnSpc>
        <a:spcBef>
          <a:spcPct val="0"/>
        </a:spcBef>
        <a:spcAft>
          <a:spcPct val="0"/>
        </a:spcAft>
        <a:defRPr sz="3000" b="1">
          <a:solidFill>
            <a:schemeClr val="bg1"/>
          </a:solidFill>
          <a:latin typeface="Calibri" pitchFamily="34" charset="0"/>
        </a:defRPr>
      </a:lvl4pPr>
      <a:lvl5pPr algn="l" rtl="0" eaLnBrk="0" fontAlgn="base" hangingPunct="0">
        <a:lnSpc>
          <a:spcPct val="90000"/>
        </a:lnSpc>
        <a:spcBef>
          <a:spcPct val="0"/>
        </a:spcBef>
        <a:spcAft>
          <a:spcPct val="0"/>
        </a:spcAft>
        <a:defRPr sz="3000" b="1">
          <a:solidFill>
            <a:schemeClr val="bg1"/>
          </a:solidFill>
          <a:latin typeface="Calibri" pitchFamily="34" charset="0"/>
        </a:defRPr>
      </a:lvl5pPr>
      <a:lvl6pPr marL="457200" algn="l" rtl="0" fontAlgn="base">
        <a:lnSpc>
          <a:spcPct val="90000"/>
        </a:lnSpc>
        <a:spcBef>
          <a:spcPct val="0"/>
        </a:spcBef>
        <a:spcAft>
          <a:spcPct val="0"/>
        </a:spcAft>
        <a:defRPr sz="3000" b="1">
          <a:solidFill>
            <a:schemeClr val="bg1"/>
          </a:solidFill>
          <a:latin typeface="Calibri" pitchFamily="34" charset="0"/>
        </a:defRPr>
      </a:lvl6pPr>
      <a:lvl7pPr marL="914400" algn="l" rtl="0" fontAlgn="base">
        <a:lnSpc>
          <a:spcPct val="90000"/>
        </a:lnSpc>
        <a:spcBef>
          <a:spcPct val="0"/>
        </a:spcBef>
        <a:spcAft>
          <a:spcPct val="0"/>
        </a:spcAft>
        <a:defRPr sz="3000" b="1">
          <a:solidFill>
            <a:schemeClr val="bg1"/>
          </a:solidFill>
          <a:latin typeface="Calibri" pitchFamily="34" charset="0"/>
        </a:defRPr>
      </a:lvl7pPr>
      <a:lvl8pPr marL="1371600" algn="l" rtl="0" fontAlgn="base">
        <a:lnSpc>
          <a:spcPct val="90000"/>
        </a:lnSpc>
        <a:spcBef>
          <a:spcPct val="0"/>
        </a:spcBef>
        <a:spcAft>
          <a:spcPct val="0"/>
        </a:spcAft>
        <a:defRPr sz="3000" b="1">
          <a:solidFill>
            <a:schemeClr val="bg1"/>
          </a:solidFill>
          <a:latin typeface="Calibri" pitchFamily="34" charset="0"/>
        </a:defRPr>
      </a:lvl8pPr>
      <a:lvl9pPr marL="1828800" algn="l" rtl="0" fontAlgn="base">
        <a:lnSpc>
          <a:spcPct val="90000"/>
        </a:lnSpc>
        <a:spcBef>
          <a:spcPct val="0"/>
        </a:spcBef>
        <a:spcAft>
          <a:spcPct val="0"/>
        </a:spcAft>
        <a:defRPr sz="3000" b="1">
          <a:solidFill>
            <a:schemeClr val="bg1"/>
          </a:solidFill>
          <a:latin typeface="Calibri" pitchFamily="34" charset="0"/>
        </a:defRPr>
      </a:lvl9pPr>
    </p:titleStyle>
    <p:bodyStyle>
      <a:lvl1pPr marL="269875" indent="-269875" algn="l" rtl="0" eaLnBrk="0" fontAlgn="base" hangingPunct="0">
        <a:lnSpc>
          <a:spcPct val="90000"/>
        </a:lnSpc>
        <a:spcBef>
          <a:spcPts val="1000"/>
        </a:spcBef>
        <a:spcAft>
          <a:spcPct val="0"/>
        </a:spcAft>
        <a:buFont typeface="Arial" charset="0"/>
        <a:buChar char="•"/>
        <a:defRPr sz="2000" kern="1200">
          <a:solidFill>
            <a:schemeClr val="tx1"/>
          </a:solidFill>
          <a:latin typeface="+mn-lt"/>
          <a:ea typeface="+mn-ea"/>
          <a:cs typeface="+mn-cs"/>
        </a:defRPr>
      </a:lvl1pPr>
      <a:lvl2pPr marL="539750" indent="-269875"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809625" indent="-269875"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079500" indent="-269875"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1349375" indent="-269875"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rechtspraak.nl/"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el 1"/>
          <p:cNvSpPr>
            <a:spLocks noGrp="1"/>
          </p:cNvSpPr>
          <p:nvPr>
            <p:ph type="ctrTitle"/>
          </p:nvPr>
        </p:nvSpPr>
        <p:spPr>
          <a:xfrm>
            <a:off x="1530350" y="1152525"/>
            <a:ext cx="9931400" cy="862013"/>
          </a:xfrm>
        </p:spPr>
        <p:txBody>
          <a:bodyPr>
            <a:normAutofit/>
          </a:bodyPr>
          <a:lstStyle/>
          <a:p>
            <a:pPr eaLnBrk="1" hangingPunct="1"/>
            <a:r>
              <a:rPr lang="nl-NL" sz="4000" b="1" dirty="0"/>
              <a:t>Verhaegen &amp; Peijnenburg Netwerk Notarissen</a:t>
            </a:r>
          </a:p>
        </p:txBody>
      </p:sp>
      <p:sp>
        <p:nvSpPr>
          <p:cNvPr id="10242" name="Ondertitel 2"/>
          <p:cNvSpPr>
            <a:spLocks noGrp="1"/>
          </p:cNvSpPr>
          <p:nvPr>
            <p:ph type="subTitle" idx="1"/>
          </p:nvPr>
        </p:nvSpPr>
        <p:spPr>
          <a:xfrm>
            <a:off x="1530350" y="1979613"/>
            <a:ext cx="9931400" cy="1593850"/>
          </a:xfrm>
        </p:spPr>
        <p:txBody>
          <a:bodyPr/>
          <a:lstStyle/>
          <a:p>
            <a:pPr eaLnBrk="1" hangingPunct="1">
              <a:lnSpc>
                <a:spcPct val="80000"/>
              </a:lnSpc>
            </a:pPr>
            <a:r>
              <a:rPr lang="en-US" sz="2200" dirty="0">
                <a:latin typeface="Arial" charset="0"/>
              </a:rPr>
              <a:t>16 </a:t>
            </a:r>
            <a:r>
              <a:rPr lang="en-US" sz="2200" dirty="0" err="1">
                <a:latin typeface="Arial" charset="0"/>
              </a:rPr>
              <a:t>november</a:t>
            </a:r>
            <a:r>
              <a:rPr lang="en-US" sz="2200" dirty="0">
                <a:latin typeface="Arial" charset="0"/>
              </a:rPr>
              <a:t> 2018</a:t>
            </a:r>
          </a:p>
          <a:p>
            <a:pPr eaLnBrk="1" hangingPunct="1">
              <a:lnSpc>
                <a:spcPct val="80000"/>
              </a:lnSpc>
            </a:pPr>
            <a:endParaRPr lang="en-US" sz="2200" dirty="0">
              <a:latin typeface="Arial" charset="0"/>
            </a:endParaRPr>
          </a:p>
          <a:p>
            <a:pPr eaLnBrk="1" hangingPunct="1">
              <a:lnSpc>
                <a:spcPct val="80000"/>
              </a:lnSpc>
            </a:pPr>
            <a:r>
              <a:rPr lang="en-US" sz="2200" dirty="0">
                <a:latin typeface="Arial" charset="0"/>
              </a:rPr>
              <a:t>Mr. Martine de Bruijne</a:t>
            </a:r>
          </a:p>
          <a:p>
            <a:pPr eaLnBrk="1" hangingPunct="1">
              <a:lnSpc>
                <a:spcPct val="80000"/>
              </a:lnSpc>
            </a:pPr>
            <a:r>
              <a:rPr lang="en-US" sz="2200" dirty="0" err="1">
                <a:latin typeface="Arial" charset="0"/>
              </a:rPr>
              <a:t>Kandidaat-notaris</a:t>
            </a:r>
            <a:r>
              <a:rPr lang="en-US" sz="2200" dirty="0">
                <a:latin typeface="Arial" charset="0"/>
              </a:rPr>
              <a:t> </a:t>
            </a:r>
            <a:r>
              <a:rPr lang="en-US" sz="2200" dirty="0" err="1">
                <a:latin typeface="Arial" charset="0"/>
              </a:rPr>
              <a:t>te</a:t>
            </a:r>
            <a:r>
              <a:rPr lang="en-US" sz="2200" dirty="0">
                <a:latin typeface="Arial" charset="0"/>
              </a:rPr>
              <a:t> </a:t>
            </a:r>
            <a:r>
              <a:rPr lang="en-US" sz="2200" dirty="0" err="1">
                <a:latin typeface="Arial" charset="0"/>
              </a:rPr>
              <a:t>IJzendijke</a:t>
            </a:r>
            <a:endParaRPr lang="en-US" sz="2200" dirty="0">
              <a:latin typeface="Arial" charset="0"/>
            </a:endParaRPr>
          </a:p>
          <a:p>
            <a:pPr eaLnBrk="1" hangingPunct="1">
              <a:lnSpc>
                <a:spcPct val="80000"/>
              </a:lnSpc>
            </a:pPr>
            <a:endParaRPr lang="en-US" sz="2200" dirty="0">
              <a:latin typeface="Arial" charset="0"/>
            </a:endParaRPr>
          </a:p>
          <a:p>
            <a:pPr eaLnBrk="1" hangingPunct="1">
              <a:lnSpc>
                <a:spcPct val="80000"/>
              </a:lnSpc>
            </a:pPr>
            <a:endParaRPr lang="nl-NL" sz="2200" dirty="0"/>
          </a:p>
        </p:txBody>
      </p:sp>
      <p:pic>
        <p:nvPicPr>
          <p:cNvPr id="10243" name="Tijdelijke aanduiding voor inhoud 4"/>
          <p:cNvPicPr>
            <a:picLocks noGrp="1" noChangeAspect="1"/>
          </p:cNvPicPr>
          <p:nvPr>
            <p:ph sz="quarter" idx="14"/>
          </p:nvPr>
        </p:nvPicPr>
        <p:blipFill>
          <a:blip r:embed="rId2" cstate="print"/>
          <a:srcRect/>
          <a:stretch>
            <a:fillRect/>
          </a:stretch>
        </p:blipFill>
        <p:spPr>
          <a:xfrm>
            <a:off x="7800975" y="5024438"/>
            <a:ext cx="3629025" cy="1433512"/>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p:txBody>
          <a:bodyPr/>
          <a:lstStyle/>
          <a:p>
            <a:r>
              <a:rPr lang="nl-NL" sz="5400" dirty="0">
                <a:latin typeface="Arial" panose="020B0604020202020204" pitchFamily="34" charset="0"/>
                <a:cs typeface="Arial" panose="020B0604020202020204" pitchFamily="34" charset="0"/>
              </a:rPr>
              <a:t>Bewind</a:t>
            </a:r>
          </a:p>
        </p:txBody>
      </p:sp>
      <p:sp>
        <p:nvSpPr>
          <p:cNvPr id="43010" name="Rectangle 3"/>
          <p:cNvSpPr>
            <a:spLocks noGrp="1"/>
          </p:cNvSpPr>
          <p:nvPr>
            <p:ph type="body" idx="4294967295"/>
          </p:nvPr>
        </p:nvSpPr>
        <p:spPr/>
        <p:txBody>
          <a:bodyPr/>
          <a:lstStyle/>
          <a:p>
            <a:pPr>
              <a:buFont typeface="Arial" charset="0"/>
              <a:buNone/>
            </a:pPr>
            <a:r>
              <a:rPr lang="nl-NL" sz="2800" dirty="0">
                <a:latin typeface="Arial" charset="0"/>
              </a:rPr>
              <a:t>Onderbewindstelling via de kantonrechter.</a:t>
            </a:r>
          </a:p>
          <a:p>
            <a:pPr>
              <a:buFont typeface="Arial" charset="0"/>
              <a:buNone/>
            </a:pPr>
            <a:endParaRPr lang="nl-NL" sz="2800" dirty="0">
              <a:latin typeface="Arial" charset="0"/>
            </a:endParaRPr>
          </a:p>
          <a:p>
            <a:pPr>
              <a:buFont typeface="Arial" charset="0"/>
              <a:buNone/>
            </a:pPr>
            <a:r>
              <a:rPr lang="nl-NL" sz="2800" dirty="0">
                <a:latin typeface="Arial" charset="0"/>
              </a:rPr>
              <a:t>Gevolgen:</a:t>
            </a:r>
          </a:p>
          <a:p>
            <a:r>
              <a:rPr lang="nl-NL" sz="2800" dirty="0">
                <a:latin typeface="Arial" charset="0"/>
              </a:rPr>
              <a:t>Verzoek indienen, looptijd;</a:t>
            </a:r>
          </a:p>
          <a:p>
            <a:r>
              <a:rPr lang="nl-NL" sz="2800" dirty="0">
                <a:latin typeface="Arial" charset="0"/>
              </a:rPr>
              <a:t>a</a:t>
            </a:r>
            <a:r>
              <a:rPr lang="nl-NL" sz="2800" dirty="0" smtClean="0">
                <a:latin typeface="Arial" charset="0"/>
              </a:rPr>
              <a:t>dministratie </a:t>
            </a:r>
            <a:r>
              <a:rPr lang="nl-NL" sz="2800" dirty="0">
                <a:latin typeface="Arial" charset="0"/>
              </a:rPr>
              <a:t>bijhouden, jaarlijks rekening &amp; verantwoording afleggen;</a:t>
            </a:r>
          </a:p>
          <a:p>
            <a:r>
              <a:rPr lang="nl-NL" sz="2800" dirty="0">
                <a:latin typeface="Arial" charset="0"/>
              </a:rPr>
              <a:t>t</a:t>
            </a:r>
            <a:r>
              <a:rPr lang="nl-NL" sz="2800" dirty="0" smtClean="0">
                <a:latin typeface="Arial" charset="0"/>
              </a:rPr>
              <a:t>oestemming </a:t>
            </a:r>
            <a:r>
              <a:rPr lang="nl-NL" sz="2800" dirty="0">
                <a:latin typeface="Arial" charset="0"/>
              </a:rPr>
              <a:t>van de kantonrechter nodig voor bijvoorbeeld de verkoop van de woning en het doen van schenkingen aan de kinderen.</a:t>
            </a:r>
          </a:p>
          <a:p>
            <a:pPr>
              <a:buFont typeface="Arial" charset="0"/>
              <a:buNone/>
            </a:pPr>
            <a:endParaRPr lang="nl-NL" sz="1800" dirty="0">
              <a:latin typeface="Arial" charset="0"/>
            </a:endParaRPr>
          </a:p>
          <a:p>
            <a:pPr>
              <a:buFont typeface="Arial" charset="0"/>
              <a:buNone/>
            </a:pPr>
            <a:endParaRPr lang="nl-NL" sz="1800" dirty="0">
              <a:latin typeface="Arial" charset="0"/>
            </a:endParaRPr>
          </a:p>
          <a:p>
            <a:pPr>
              <a:buFont typeface="Arial" charset="0"/>
              <a:buNone/>
            </a:pPr>
            <a:endParaRPr lang="nl-NL" dirty="0"/>
          </a:p>
          <a:p>
            <a:pPr>
              <a:buFont typeface="Arial" charset="0"/>
              <a:buNone/>
            </a:pPr>
            <a:endParaRPr lang="nl-NL" dirty="0"/>
          </a:p>
          <a:p>
            <a:pPr>
              <a:buFont typeface="Arial" charset="0"/>
              <a:buNone/>
            </a:pPr>
            <a:endParaRPr lang="nl-NL" dirty="0"/>
          </a:p>
        </p:txBody>
      </p:sp>
      <p:pic>
        <p:nvPicPr>
          <p:cNvPr id="43011" name="Tijdelijke aanduiding voor inhoud 4"/>
          <p:cNvPicPr>
            <a:picLocks noChangeAspect="1"/>
          </p:cNvPicPr>
          <p:nvPr/>
        </p:nvPicPr>
        <p:blipFill>
          <a:blip r:embed="rId2" cstate="print"/>
          <a:srcRect/>
          <a:stretch>
            <a:fillRect/>
          </a:stretch>
        </p:blipFill>
        <p:spPr bwMode="auto">
          <a:xfrm>
            <a:off x="9309100" y="5430838"/>
            <a:ext cx="2057400" cy="81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p:txBody>
          <a:bodyPr/>
          <a:lstStyle/>
          <a:p>
            <a:r>
              <a:rPr lang="nl-NL" sz="5400" dirty="0">
                <a:latin typeface="Arial" panose="020B0604020202020204" pitchFamily="34" charset="0"/>
                <a:cs typeface="Arial" panose="020B0604020202020204" pitchFamily="34" charset="0"/>
              </a:rPr>
              <a:t>Bewind</a:t>
            </a:r>
          </a:p>
        </p:txBody>
      </p:sp>
      <p:sp>
        <p:nvSpPr>
          <p:cNvPr id="43010" name="Rectangle 3"/>
          <p:cNvSpPr>
            <a:spLocks noGrp="1"/>
          </p:cNvSpPr>
          <p:nvPr>
            <p:ph type="body" idx="4294967295"/>
          </p:nvPr>
        </p:nvSpPr>
        <p:spPr/>
        <p:txBody>
          <a:bodyPr/>
          <a:lstStyle/>
          <a:p>
            <a:pPr>
              <a:buFont typeface="Arial" charset="0"/>
              <a:buNone/>
            </a:pPr>
            <a:r>
              <a:rPr lang="nl-NL" sz="2800" dirty="0">
                <a:latin typeface="Arial" charset="0"/>
              </a:rPr>
              <a:t>Verzoek onderbewindstelling </a:t>
            </a:r>
            <a:r>
              <a:rPr lang="nl-NL" sz="2800" dirty="0" smtClean="0">
                <a:latin typeface="Arial" charset="0"/>
              </a:rPr>
              <a:t>via: </a:t>
            </a:r>
            <a:r>
              <a:rPr lang="nl-NL" sz="2800" dirty="0" smtClean="0">
                <a:latin typeface="Arial" charset="0"/>
                <a:hlinkClick r:id="rId2"/>
              </a:rPr>
              <a:t>www.rechtspraak.nl</a:t>
            </a:r>
            <a:endParaRPr lang="nl-NL" sz="2800" dirty="0">
              <a:latin typeface="Arial" charset="0"/>
            </a:endParaRPr>
          </a:p>
          <a:p>
            <a:pPr>
              <a:buFont typeface="Arial" charset="0"/>
              <a:buNone/>
            </a:pPr>
            <a:endParaRPr lang="nl-NL" sz="2800" dirty="0">
              <a:latin typeface="Arial" charset="0"/>
            </a:endParaRPr>
          </a:p>
          <a:p>
            <a:pPr>
              <a:buFont typeface="Arial" charset="0"/>
              <a:buNone/>
            </a:pPr>
            <a:r>
              <a:rPr lang="nl-NL" sz="2800" dirty="0">
                <a:latin typeface="Arial" charset="0"/>
              </a:rPr>
              <a:t>Diverse formulieren invullen en ondertekenen</a:t>
            </a:r>
          </a:p>
          <a:p>
            <a:pPr>
              <a:buFont typeface="Arial" charset="0"/>
              <a:buNone/>
            </a:pPr>
            <a:endParaRPr lang="nl-NL" sz="2800" dirty="0">
              <a:latin typeface="Arial" charset="0"/>
            </a:endParaRPr>
          </a:p>
          <a:p>
            <a:pPr>
              <a:buFont typeface="Arial" charset="0"/>
              <a:buNone/>
            </a:pPr>
            <a:r>
              <a:rPr lang="nl-NL" sz="2800" dirty="0">
                <a:latin typeface="Arial" charset="0"/>
              </a:rPr>
              <a:t>Als er geen verklaring van een arts is moet de onder bewind te stellen persoon mee naar de rechtbank</a:t>
            </a:r>
          </a:p>
          <a:p>
            <a:pPr>
              <a:buFont typeface="Arial" charset="0"/>
              <a:buNone/>
            </a:pPr>
            <a:endParaRPr lang="nl-NL" sz="1800" dirty="0">
              <a:latin typeface="Arial" charset="0"/>
            </a:endParaRPr>
          </a:p>
          <a:p>
            <a:pPr>
              <a:buFont typeface="Arial" charset="0"/>
              <a:buNone/>
            </a:pPr>
            <a:endParaRPr lang="nl-NL" dirty="0"/>
          </a:p>
          <a:p>
            <a:pPr>
              <a:buFont typeface="Arial" charset="0"/>
              <a:buNone/>
            </a:pPr>
            <a:endParaRPr lang="nl-NL" dirty="0"/>
          </a:p>
          <a:p>
            <a:pPr>
              <a:buFont typeface="Arial" charset="0"/>
              <a:buNone/>
            </a:pPr>
            <a:endParaRPr lang="nl-NL" dirty="0"/>
          </a:p>
        </p:txBody>
      </p:sp>
      <p:pic>
        <p:nvPicPr>
          <p:cNvPr id="43011" name="Tijdelijke aanduiding voor inhoud 4"/>
          <p:cNvPicPr>
            <a:picLocks noChangeAspect="1"/>
          </p:cNvPicPr>
          <p:nvPr/>
        </p:nvPicPr>
        <p:blipFill>
          <a:blip r:embed="rId3" cstate="print"/>
          <a:srcRect/>
          <a:stretch>
            <a:fillRect/>
          </a:stretch>
        </p:blipFill>
        <p:spPr bwMode="auto">
          <a:xfrm>
            <a:off x="9309100" y="5430838"/>
            <a:ext cx="2057400" cy="812800"/>
          </a:xfrm>
          <a:prstGeom prst="rect">
            <a:avLst/>
          </a:prstGeom>
          <a:noFill/>
          <a:ln w="9525">
            <a:noFill/>
            <a:miter lim="800000"/>
            <a:headEnd/>
            <a:tailEnd/>
          </a:ln>
        </p:spPr>
      </p:pic>
    </p:spTree>
    <p:extLst>
      <p:ext uri="{BB962C8B-B14F-4D97-AF65-F5344CB8AC3E}">
        <p14:creationId xmlns:p14="http://schemas.microsoft.com/office/powerpoint/2010/main" val="1847555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p:txBody>
          <a:bodyPr/>
          <a:lstStyle/>
          <a:p>
            <a:r>
              <a:rPr lang="nl-NL" sz="5400" dirty="0">
                <a:latin typeface="Arial" panose="020B0604020202020204" pitchFamily="34" charset="0"/>
                <a:cs typeface="Arial" panose="020B0604020202020204" pitchFamily="34" charset="0"/>
              </a:rPr>
              <a:t>Bewind</a:t>
            </a:r>
          </a:p>
        </p:txBody>
      </p:sp>
      <p:sp>
        <p:nvSpPr>
          <p:cNvPr id="43010" name="Rectangle 3"/>
          <p:cNvSpPr>
            <a:spLocks noGrp="1"/>
          </p:cNvSpPr>
          <p:nvPr>
            <p:ph type="body" idx="4294967295"/>
          </p:nvPr>
        </p:nvSpPr>
        <p:spPr/>
        <p:txBody>
          <a:bodyPr/>
          <a:lstStyle/>
          <a:p>
            <a:pPr>
              <a:buFont typeface="Arial" charset="0"/>
              <a:buNone/>
            </a:pPr>
            <a:r>
              <a:rPr lang="nl-NL" sz="2800" dirty="0" smtClean="0">
                <a:latin typeface="Arial" charset="0"/>
              </a:rPr>
              <a:t>Het verkopen van de woning en het doen van schenkingen is van belang in verband met de </a:t>
            </a:r>
            <a:r>
              <a:rPr lang="nl-NL" sz="2800" u="sng" dirty="0" smtClean="0">
                <a:latin typeface="Arial" charset="0"/>
              </a:rPr>
              <a:t>eigen bijdrage</a:t>
            </a:r>
            <a:r>
              <a:rPr lang="nl-NL" sz="2800" dirty="0" smtClean="0">
                <a:latin typeface="Arial" charset="0"/>
              </a:rPr>
              <a:t> die verschuldigd is bij opname in een verzorgingstehuis.</a:t>
            </a:r>
          </a:p>
          <a:p>
            <a:pPr>
              <a:buFont typeface="Arial" charset="0"/>
              <a:buNone/>
            </a:pPr>
            <a:endParaRPr lang="nl-NL" sz="2800" dirty="0">
              <a:latin typeface="Arial" charset="0"/>
            </a:endParaRPr>
          </a:p>
          <a:p>
            <a:pPr>
              <a:buFont typeface="Arial" charset="0"/>
              <a:buNone/>
            </a:pPr>
            <a:r>
              <a:rPr lang="nl-NL" sz="2800" dirty="0" smtClean="0">
                <a:latin typeface="Arial" charset="0"/>
              </a:rPr>
              <a:t>De kantonrechter kijkt voor de toestemming voor het doen van schenkingen onder meer naar:</a:t>
            </a:r>
          </a:p>
          <a:p>
            <a:r>
              <a:rPr lang="nl-NL" sz="2800" dirty="0">
                <a:latin typeface="Arial" charset="0"/>
              </a:rPr>
              <a:t>s</a:t>
            </a:r>
            <a:r>
              <a:rPr lang="nl-NL" sz="2800" dirty="0" smtClean="0">
                <a:latin typeface="Arial" charset="0"/>
              </a:rPr>
              <a:t>chenkingstraditie;</a:t>
            </a:r>
          </a:p>
          <a:p>
            <a:r>
              <a:rPr lang="nl-NL" sz="2800" dirty="0">
                <a:latin typeface="Arial" charset="0"/>
              </a:rPr>
              <a:t>h</a:t>
            </a:r>
            <a:r>
              <a:rPr lang="nl-NL" sz="2800" dirty="0" smtClean="0">
                <a:latin typeface="Arial" charset="0"/>
              </a:rPr>
              <a:t>et vermogen na de schenking.</a:t>
            </a:r>
            <a:endParaRPr lang="nl-NL" sz="2800" dirty="0">
              <a:latin typeface="Arial" charset="0"/>
            </a:endParaRPr>
          </a:p>
          <a:p>
            <a:pPr>
              <a:buFont typeface="Arial" charset="0"/>
              <a:buNone/>
            </a:pPr>
            <a:endParaRPr lang="nl-NL" sz="1800" dirty="0">
              <a:latin typeface="Arial" charset="0"/>
            </a:endParaRPr>
          </a:p>
          <a:p>
            <a:pPr>
              <a:buFont typeface="Arial" charset="0"/>
              <a:buNone/>
            </a:pPr>
            <a:endParaRPr lang="nl-NL" dirty="0"/>
          </a:p>
          <a:p>
            <a:pPr>
              <a:buFont typeface="Arial" charset="0"/>
              <a:buNone/>
            </a:pPr>
            <a:endParaRPr lang="nl-NL" dirty="0"/>
          </a:p>
          <a:p>
            <a:pPr>
              <a:buFont typeface="Arial" charset="0"/>
              <a:buNone/>
            </a:pPr>
            <a:endParaRPr lang="nl-NL" dirty="0"/>
          </a:p>
        </p:txBody>
      </p:sp>
      <p:pic>
        <p:nvPicPr>
          <p:cNvPr id="43011" name="Tijdelijke aanduiding voor inhoud 4"/>
          <p:cNvPicPr>
            <a:picLocks noChangeAspect="1"/>
          </p:cNvPicPr>
          <p:nvPr/>
        </p:nvPicPr>
        <p:blipFill>
          <a:blip r:embed="rId2" cstate="print"/>
          <a:srcRect/>
          <a:stretch>
            <a:fillRect/>
          </a:stretch>
        </p:blipFill>
        <p:spPr bwMode="auto">
          <a:xfrm>
            <a:off x="9309100" y="5430838"/>
            <a:ext cx="2057400" cy="812800"/>
          </a:xfrm>
          <a:prstGeom prst="rect">
            <a:avLst/>
          </a:prstGeom>
          <a:noFill/>
          <a:ln w="9525">
            <a:noFill/>
            <a:miter lim="800000"/>
            <a:headEnd/>
            <a:tailEnd/>
          </a:ln>
        </p:spPr>
      </p:pic>
    </p:spTree>
    <p:extLst>
      <p:ext uri="{BB962C8B-B14F-4D97-AF65-F5344CB8AC3E}">
        <p14:creationId xmlns:p14="http://schemas.microsoft.com/office/powerpoint/2010/main" val="2469049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p:txBody>
          <a:bodyPr/>
          <a:lstStyle/>
          <a:p>
            <a:r>
              <a:rPr lang="nl-NL" sz="5400" dirty="0">
                <a:latin typeface="Arial" panose="020B0604020202020204" pitchFamily="34" charset="0"/>
                <a:cs typeface="Arial" panose="020B0604020202020204" pitchFamily="34" charset="0"/>
              </a:rPr>
              <a:t>Bewind</a:t>
            </a:r>
          </a:p>
        </p:txBody>
      </p:sp>
      <p:sp>
        <p:nvSpPr>
          <p:cNvPr id="43010" name="Rectangle 3"/>
          <p:cNvSpPr>
            <a:spLocks noGrp="1"/>
          </p:cNvSpPr>
          <p:nvPr>
            <p:ph type="body" idx="4294967295"/>
          </p:nvPr>
        </p:nvSpPr>
        <p:spPr/>
        <p:txBody>
          <a:bodyPr/>
          <a:lstStyle/>
          <a:p>
            <a:pPr>
              <a:buFont typeface="Arial" charset="0"/>
              <a:buNone/>
            </a:pPr>
            <a:r>
              <a:rPr lang="nl-NL" sz="2800" b="1" dirty="0" smtClean="0">
                <a:latin typeface="Arial" charset="0"/>
              </a:rPr>
              <a:t>Alternatief </a:t>
            </a:r>
          </a:p>
          <a:p>
            <a:pPr>
              <a:buFont typeface="Arial" charset="0"/>
              <a:buNone/>
            </a:pPr>
            <a:endParaRPr lang="nl-NL" sz="2800" b="1" dirty="0">
              <a:latin typeface="Arial" charset="0"/>
            </a:endParaRPr>
          </a:p>
          <a:p>
            <a:pPr>
              <a:buFont typeface="Arial" charset="0"/>
              <a:buNone/>
            </a:pPr>
            <a:r>
              <a:rPr lang="nl-NL" sz="2800" b="1" dirty="0" smtClean="0">
                <a:latin typeface="Arial" charset="0"/>
              </a:rPr>
              <a:t>=</a:t>
            </a:r>
          </a:p>
          <a:p>
            <a:pPr>
              <a:buFont typeface="Arial" charset="0"/>
              <a:buNone/>
            </a:pPr>
            <a:endParaRPr lang="nl-NL" sz="2800" b="1" dirty="0">
              <a:latin typeface="Arial" charset="0"/>
            </a:endParaRPr>
          </a:p>
          <a:p>
            <a:pPr>
              <a:buFont typeface="Arial" charset="0"/>
              <a:buNone/>
            </a:pPr>
            <a:r>
              <a:rPr lang="nl-NL" sz="2800" b="1" dirty="0" smtClean="0">
                <a:latin typeface="Arial" charset="0"/>
              </a:rPr>
              <a:t>Levenstestament</a:t>
            </a:r>
            <a:endParaRPr lang="nl-NL" sz="2800" b="1" dirty="0">
              <a:latin typeface="Arial" charset="0"/>
            </a:endParaRPr>
          </a:p>
          <a:p>
            <a:pPr>
              <a:buFont typeface="Arial" charset="0"/>
              <a:buNone/>
            </a:pPr>
            <a:endParaRPr lang="nl-NL" dirty="0"/>
          </a:p>
          <a:p>
            <a:pPr>
              <a:buFont typeface="Arial" charset="0"/>
              <a:buNone/>
            </a:pPr>
            <a:endParaRPr lang="nl-NL" dirty="0"/>
          </a:p>
          <a:p>
            <a:pPr>
              <a:buFont typeface="Arial" charset="0"/>
              <a:buNone/>
            </a:pPr>
            <a:endParaRPr lang="nl-NL" dirty="0"/>
          </a:p>
        </p:txBody>
      </p:sp>
      <p:pic>
        <p:nvPicPr>
          <p:cNvPr id="43011" name="Tijdelijke aanduiding voor inhoud 4"/>
          <p:cNvPicPr>
            <a:picLocks noChangeAspect="1"/>
          </p:cNvPicPr>
          <p:nvPr/>
        </p:nvPicPr>
        <p:blipFill>
          <a:blip r:embed="rId2" cstate="print"/>
          <a:srcRect/>
          <a:stretch>
            <a:fillRect/>
          </a:stretch>
        </p:blipFill>
        <p:spPr bwMode="auto">
          <a:xfrm>
            <a:off x="9309100" y="5430838"/>
            <a:ext cx="2057400" cy="812800"/>
          </a:xfrm>
          <a:prstGeom prst="rect">
            <a:avLst/>
          </a:prstGeom>
          <a:noFill/>
          <a:ln w="9525">
            <a:noFill/>
            <a:miter lim="800000"/>
            <a:headEnd/>
            <a:tailEnd/>
          </a:ln>
        </p:spPr>
      </p:pic>
    </p:spTree>
    <p:extLst>
      <p:ext uri="{BB962C8B-B14F-4D97-AF65-F5344CB8AC3E}">
        <p14:creationId xmlns:p14="http://schemas.microsoft.com/office/powerpoint/2010/main" val="356097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p:txBody>
          <a:bodyPr/>
          <a:lstStyle/>
          <a:p>
            <a:r>
              <a:rPr lang="nl-NL" sz="5400" dirty="0">
                <a:latin typeface="Arial" panose="020B0604020202020204" pitchFamily="34" charset="0"/>
                <a:cs typeface="Arial" panose="020B0604020202020204" pitchFamily="34" charset="0"/>
              </a:rPr>
              <a:t>Levenstestament</a:t>
            </a:r>
          </a:p>
        </p:txBody>
      </p:sp>
      <p:sp>
        <p:nvSpPr>
          <p:cNvPr id="43010" name="Rectangle 3"/>
          <p:cNvSpPr>
            <a:spLocks noGrp="1"/>
          </p:cNvSpPr>
          <p:nvPr>
            <p:ph type="body" idx="4294967295"/>
          </p:nvPr>
        </p:nvSpPr>
        <p:spPr/>
        <p:txBody>
          <a:bodyPr/>
          <a:lstStyle/>
          <a:p>
            <a:pPr>
              <a:buFont typeface="Arial" charset="0"/>
              <a:buNone/>
            </a:pPr>
            <a:r>
              <a:rPr lang="nl-NL" sz="2800" dirty="0">
                <a:latin typeface="Arial" panose="020B0604020202020204" pitchFamily="34" charset="0"/>
                <a:cs typeface="Arial" panose="020B0604020202020204" pitchFamily="34" charset="0"/>
              </a:rPr>
              <a:t>Ook wel een volmacht: wie regelt alles als u dat zelf niet meer </a:t>
            </a:r>
            <a:r>
              <a:rPr lang="nl-NL" sz="2800" u="sng" dirty="0">
                <a:latin typeface="Arial" panose="020B0604020202020204" pitchFamily="34" charset="0"/>
                <a:cs typeface="Arial" panose="020B0604020202020204" pitchFamily="34" charset="0"/>
              </a:rPr>
              <a:t>kunt</a:t>
            </a:r>
            <a:r>
              <a:rPr lang="nl-NL" sz="2800" dirty="0">
                <a:latin typeface="Arial" panose="020B0604020202020204" pitchFamily="34" charset="0"/>
                <a:cs typeface="Arial" panose="020B0604020202020204" pitchFamily="34" charset="0"/>
              </a:rPr>
              <a:t>?</a:t>
            </a:r>
          </a:p>
          <a:p>
            <a:pPr>
              <a:buFont typeface="Arial" charset="0"/>
              <a:buNone/>
            </a:pPr>
            <a:r>
              <a:rPr lang="nl-NL" sz="2800" dirty="0">
                <a:latin typeface="Arial" panose="020B0604020202020204" pitchFamily="34" charset="0"/>
                <a:cs typeface="Arial" panose="020B0604020202020204" pitchFamily="34" charset="0"/>
              </a:rPr>
              <a:t>	= bij leven</a:t>
            </a:r>
          </a:p>
          <a:p>
            <a:pPr>
              <a:buFont typeface="Arial" charset="0"/>
              <a:buNone/>
            </a:pPr>
            <a:endParaRPr lang="nl-NL" sz="2800" dirty="0">
              <a:latin typeface="Arial" panose="020B0604020202020204" pitchFamily="34" charset="0"/>
              <a:cs typeface="Arial" panose="020B0604020202020204" pitchFamily="34" charset="0"/>
            </a:endParaRPr>
          </a:p>
          <a:p>
            <a:pPr>
              <a:buFont typeface="Arial" charset="0"/>
              <a:buNone/>
            </a:pPr>
            <a:r>
              <a:rPr lang="nl-NL" sz="2800" dirty="0">
                <a:latin typeface="Arial" panose="020B0604020202020204" pitchFamily="34" charset="0"/>
                <a:cs typeface="Arial" panose="020B0604020202020204" pitchFamily="34" charset="0"/>
              </a:rPr>
              <a:t>Is géén testament: waar gaat alles naartoe en wie regelt alles als u er zelf niet meer </a:t>
            </a:r>
            <a:r>
              <a:rPr lang="nl-NL" sz="2800" u="sng" dirty="0">
                <a:latin typeface="Arial" panose="020B0604020202020204" pitchFamily="34" charset="0"/>
                <a:cs typeface="Arial" panose="020B0604020202020204" pitchFamily="34" charset="0"/>
              </a:rPr>
              <a:t>bent</a:t>
            </a:r>
            <a:r>
              <a:rPr lang="nl-NL" sz="2800" dirty="0">
                <a:latin typeface="Arial" panose="020B0604020202020204" pitchFamily="34" charset="0"/>
                <a:cs typeface="Arial" panose="020B0604020202020204" pitchFamily="34" charset="0"/>
              </a:rPr>
              <a:t>?</a:t>
            </a:r>
          </a:p>
          <a:p>
            <a:pPr>
              <a:buFont typeface="Arial" charset="0"/>
              <a:buNone/>
            </a:pPr>
            <a:r>
              <a:rPr lang="nl-NL" sz="2800" dirty="0">
                <a:latin typeface="Arial" panose="020B0604020202020204" pitchFamily="34" charset="0"/>
                <a:cs typeface="Arial" panose="020B0604020202020204" pitchFamily="34" charset="0"/>
              </a:rPr>
              <a:t>	= bij overlijden</a:t>
            </a:r>
          </a:p>
          <a:p>
            <a:pPr>
              <a:buFont typeface="Arial" charset="0"/>
              <a:buNone/>
            </a:pPr>
            <a:endParaRPr lang="nl-NL" dirty="0"/>
          </a:p>
        </p:txBody>
      </p:sp>
      <p:pic>
        <p:nvPicPr>
          <p:cNvPr id="43011" name="Tijdelijke aanduiding voor inhoud 4"/>
          <p:cNvPicPr>
            <a:picLocks noChangeAspect="1"/>
          </p:cNvPicPr>
          <p:nvPr/>
        </p:nvPicPr>
        <p:blipFill>
          <a:blip r:embed="rId2" cstate="print"/>
          <a:srcRect/>
          <a:stretch>
            <a:fillRect/>
          </a:stretch>
        </p:blipFill>
        <p:spPr bwMode="auto">
          <a:xfrm>
            <a:off x="9309100" y="5430838"/>
            <a:ext cx="2057400" cy="812800"/>
          </a:xfrm>
          <a:prstGeom prst="rect">
            <a:avLst/>
          </a:prstGeom>
          <a:noFill/>
          <a:ln w="9525">
            <a:noFill/>
            <a:miter lim="800000"/>
            <a:headEnd/>
            <a:tailEnd/>
          </a:ln>
        </p:spPr>
      </p:pic>
    </p:spTree>
    <p:extLst>
      <p:ext uri="{BB962C8B-B14F-4D97-AF65-F5344CB8AC3E}">
        <p14:creationId xmlns:p14="http://schemas.microsoft.com/office/powerpoint/2010/main" val="1240927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p:txBody>
          <a:bodyPr/>
          <a:lstStyle/>
          <a:p>
            <a:r>
              <a:rPr lang="nl-NL" sz="5400" dirty="0">
                <a:latin typeface="Arial" panose="020B0604020202020204" pitchFamily="34" charset="0"/>
                <a:cs typeface="Arial" panose="020B0604020202020204" pitchFamily="34" charset="0"/>
              </a:rPr>
              <a:t>Levenstestament</a:t>
            </a:r>
          </a:p>
        </p:txBody>
      </p:sp>
      <p:sp>
        <p:nvSpPr>
          <p:cNvPr id="43010" name="Rectangle 3"/>
          <p:cNvSpPr>
            <a:spLocks noGrp="1"/>
          </p:cNvSpPr>
          <p:nvPr>
            <p:ph type="body" idx="4294967295"/>
          </p:nvPr>
        </p:nvSpPr>
        <p:spPr/>
        <p:txBody>
          <a:bodyPr/>
          <a:lstStyle/>
          <a:p>
            <a:pPr marL="457200" indent="-457200">
              <a:buFont typeface="Arial" charset="0"/>
              <a:buAutoNum type="arabicPeriod"/>
            </a:pPr>
            <a:r>
              <a:rPr lang="nl-NL" sz="2800" b="1" dirty="0">
                <a:latin typeface="Arial" panose="020B0604020202020204" pitchFamily="34" charset="0"/>
                <a:cs typeface="Arial" panose="020B0604020202020204" pitchFamily="34" charset="0"/>
              </a:rPr>
              <a:t>Wie?</a:t>
            </a:r>
          </a:p>
          <a:p>
            <a:pPr marL="0" indent="0">
              <a:buNone/>
            </a:pPr>
            <a:endParaRPr lang="nl-NL" sz="2800"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Wie gaat alles voor u regelen als u dat zelf niet meer kunt?</a:t>
            </a:r>
          </a:p>
          <a:p>
            <a:pPr marL="0" indent="0">
              <a:buNone/>
            </a:pPr>
            <a:endParaRPr lang="nl-NL" sz="2800"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Partner; één of meer kinderen; een andere persoon.</a:t>
            </a:r>
          </a:p>
          <a:p>
            <a:pPr marL="0" indent="0">
              <a:buNone/>
            </a:pPr>
            <a:endParaRPr lang="nl-NL" sz="2800"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 VERTROUWEN!</a:t>
            </a:r>
          </a:p>
        </p:txBody>
      </p:sp>
      <p:pic>
        <p:nvPicPr>
          <p:cNvPr id="43011" name="Tijdelijke aanduiding voor inhoud 4"/>
          <p:cNvPicPr>
            <a:picLocks noChangeAspect="1"/>
          </p:cNvPicPr>
          <p:nvPr/>
        </p:nvPicPr>
        <p:blipFill>
          <a:blip r:embed="rId2" cstate="print"/>
          <a:srcRect/>
          <a:stretch>
            <a:fillRect/>
          </a:stretch>
        </p:blipFill>
        <p:spPr bwMode="auto">
          <a:xfrm>
            <a:off x="9309100" y="5430838"/>
            <a:ext cx="2057400" cy="812800"/>
          </a:xfrm>
          <a:prstGeom prst="rect">
            <a:avLst/>
          </a:prstGeom>
          <a:noFill/>
          <a:ln w="9525">
            <a:noFill/>
            <a:miter lim="800000"/>
            <a:headEnd/>
            <a:tailEnd/>
          </a:ln>
        </p:spPr>
      </p:pic>
    </p:spTree>
    <p:extLst>
      <p:ext uri="{BB962C8B-B14F-4D97-AF65-F5344CB8AC3E}">
        <p14:creationId xmlns:p14="http://schemas.microsoft.com/office/powerpoint/2010/main" val="1796445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p:txBody>
          <a:bodyPr/>
          <a:lstStyle/>
          <a:p>
            <a:r>
              <a:rPr lang="nl-NL" sz="5400" dirty="0">
                <a:latin typeface="Arial" panose="020B0604020202020204" pitchFamily="34" charset="0"/>
                <a:cs typeface="Arial" panose="020B0604020202020204" pitchFamily="34" charset="0"/>
              </a:rPr>
              <a:t>Levenstestament</a:t>
            </a:r>
          </a:p>
        </p:txBody>
      </p:sp>
      <p:sp>
        <p:nvSpPr>
          <p:cNvPr id="43010" name="Rectangle 3"/>
          <p:cNvSpPr>
            <a:spLocks noGrp="1"/>
          </p:cNvSpPr>
          <p:nvPr>
            <p:ph type="body" idx="4294967295"/>
          </p:nvPr>
        </p:nvSpPr>
        <p:spPr/>
        <p:txBody>
          <a:bodyPr/>
          <a:lstStyle/>
          <a:p>
            <a:pPr marL="514350" indent="-514350">
              <a:buAutoNum type="arabicPeriod"/>
            </a:pPr>
            <a:r>
              <a:rPr lang="nl-NL" sz="2800" b="1" dirty="0">
                <a:latin typeface="Arial" panose="020B0604020202020204" pitchFamily="34" charset="0"/>
                <a:cs typeface="Arial" panose="020B0604020202020204" pitchFamily="34" charset="0"/>
              </a:rPr>
              <a:t>Wie? Vervolg</a:t>
            </a:r>
          </a:p>
          <a:p>
            <a:pPr marL="0" indent="0">
              <a:buNone/>
            </a:pPr>
            <a:endParaRPr lang="nl-NL" sz="2800" b="1" dirty="0">
              <a:latin typeface="Arial" panose="020B0604020202020204" pitchFamily="34" charset="0"/>
              <a:cs typeface="Arial" panose="020B0604020202020204" pitchFamily="34" charset="0"/>
            </a:endParaRPr>
          </a:p>
          <a:p>
            <a:r>
              <a:rPr lang="nl-NL" sz="2800" dirty="0" err="1">
                <a:latin typeface="Arial" panose="020B0604020202020204" pitchFamily="34" charset="0"/>
                <a:cs typeface="Arial" panose="020B0604020202020204" pitchFamily="34" charset="0"/>
              </a:rPr>
              <a:t>ondervolmacht</a:t>
            </a:r>
            <a:r>
              <a:rPr lang="nl-NL" sz="2800" dirty="0">
                <a:latin typeface="Arial" panose="020B0604020202020204" pitchFamily="34" charset="0"/>
                <a:cs typeface="Arial" panose="020B0604020202020204" pitchFamily="34" charset="0"/>
              </a:rPr>
              <a:t>;</a:t>
            </a:r>
          </a:p>
          <a:p>
            <a:r>
              <a:rPr lang="nl-NL" sz="2800" dirty="0">
                <a:latin typeface="Arial" panose="020B0604020202020204" pitchFamily="34" charset="0"/>
                <a:cs typeface="Arial" panose="020B0604020202020204" pitchFamily="34" charset="0"/>
              </a:rPr>
              <a:t>toezichthouder.</a:t>
            </a:r>
          </a:p>
          <a:p>
            <a:endParaRPr lang="nl-NL" sz="2800" dirty="0">
              <a:latin typeface="Arial" panose="020B0604020202020204" pitchFamily="34" charset="0"/>
              <a:cs typeface="Arial" panose="020B0604020202020204" pitchFamily="34" charset="0"/>
            </a:endParaRPr>
          </a:p>
          <a:p>
            <a:pPr marL="0" indent="0">
              <a:buNone/>
            </a:pPr>
            <a:endParaRPr lang="nl-NL" sz="2800" b="1" dirty="0"/>
          </a:p>
        </p:txBody>
      </p:sp>
      <p:pic>
        <p:nvPicPr>
          <p:cNvPr id="43011" name="Tijdelijke aanduiding voor inhoud 4"/>
          <p:cNvPicPr>
            <a:picLocks noChangeAspect="1"/>
          </p:cNvPicPr>
          <p:nvPr/>
        </p:nvPicPr>
        <p:blipFill>
          <a:blip r:embed="rId2" cstate="print"/>
          <a:srcRect/>
          <a:stretch>
            <a:fillRect/>
          </a:stretch>
        </p:blipFill>
        <p:spPr bwMode="auto">
          <a:xfrm>
            <a:off x="9309100" y="5430838"/>
            <a:ext cx="2057400" cy="812800"/>
          </a:xfrm>
          <a:prstGeom prst="rect">
            <a:avLst/>
          </a:prstGeom>
          <a:noFill/>
          <a:ln w="9525">
            <a:noFill/>
            <a:miter lim="800000"/>
            <a:headEnd/>
            <a:tailEnd/>
          </a:ln>
        </p:spPr>
      </p:pic>
    </p:spTree>
    <p:extLst>
      <p:ext uri="{BB962C8B-B14F-4D97-AF65-F5344CB8AC3E}">
        <p14:creationId xmlns:p14="http://schemas.microsoft.com/office/powerpoint/2010/main" val="3937691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p:txBody>
          <a:bodyPr/>
          <a:lstStyle/>
          <a:p>
            <a:r>
              <a:rPr lang="nl-NL" sz="5400" dirty="0">
                <a:latin typeface="Arial" panose="020B0604020202020204" pitchFamily="34" charset="0"/>
                <a:cs typeface="Arial" panose="020B0604020202020204" pitchFamily="34" charset="0"/>
              </a:rPr>
              <a:t>Levenstestament</a:t>
            </a:r>
          </a:p>
        </p:txBody>
      </p:sp>
      <p:sp>
        <p:nvSpPr>
          <p:cNvPr id="43010" name="Rectangle 3"/>
          <p:cNvSpPr>
            <a:spLocks noGrp="1"/>
          </p:cNvSpPr>
          <p:nvPr>
            <p:ph type="body" idx="4294967295"/>
          </p:nvPr>
        </p:nvSpPr>
        <p:spPr/>
        <p:txBody>
          <a:bodyPr/>
          <a:lstStyle/>
          <a:p>
            <a:pPr marL="0" indent="0">
              <a:buNone/>
            </a:pPr>
            <a:r>
              <a:rPr lang="nl-NL" sz="2800" b="1" dirty="0">
                <a:latin typeface="Arial" panose="020B0604020202020204" pitchFamily="34" charset="0"/>
                <a:cs typeface="Arial" panose="020B0604020202020204" pitchFamily="34" charset="0"/>
              </a:rPr>
              <a:t>2. Wanneer?</a:t>
            </a:r>
          </a:p>
          <a:p>
            <a:pPr marL="0" indent="0">
              <a:buNone/>
            </a:pPr>
            <a:endParaRPr lang="nl-NL" sz="2800"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Wie bepaalt dat u uw eigen zaken niet meer kunt regelen?</a:t>
            </a:r>
          </a:p>
          <a:p>
            <a:pPr marL="0" indent="0">
              <a:buNone/>
            </a:pPr>
            <a:endParaRPr lang="nl-NL" sz="2800" dirty="0">
              <a:latin typeface="Arial" panose="020B0604020202020204" pitchFamily="34" charset="0"/>
              <a:cs typeface="Arial" panose="020B0604020202020204" pitchFamily="34" charset="0"/>
            </a:endParaRPr>
          </a:p>
          <a:p>
            <a:pPr>
              <a:buFontTx/>
              <a:buChar char="-"/>
            </a:pPr>
            <a:r>
              <a:rPr lang="nl-NL" sz="2800" dirty="0">
                <a:latin typeface="Arial" panose="020B0604020202020204" pitchFamily="34" charset="0"/>
                <a:cs typeface="Arial" panose="020B0604020202020204" pitchFamily="34" charset="0"/>
              </a:rPr>
              <a:t>de gevolmachtigde;</a:t>
            </a:r>
          </a:p>
          <a:p>
            <a:pPr>
              <a:buFontTx/>
              <a:buChar char="-"/>
            </a:pPr>
            <a:r>
              <a:rPr lang="nl-NL" sz="2800" dirty="0">
                <a:latin typeface="Arial" panose="020B0604020202020204" pitchFamily="34" charset="0"/>
                <a:cs typeface="Arial" panose="020B0604020202020204" pitchFamily="34" charset="0"/>
              </a:rPr>
              <a:t>een arts.</a:t>
            </a:r>
          </a:p>
          <a:p>
            <a:pPr marL="0" indent="0">
              <a:buNone/>
            </a:pPr>
            <a:endParaRPr lang="nl-NL" sz="2800"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 VERTROUWEN!</a:t>
            </a:r>
          </a:p>
        </p:txBody>
      </p:sp>
      <p:pic>
        <p:nvPicPr>
          <p:cNvPr id="43011" name="Tijdelijke aanduiding voor inhoud 4"/>
          <p:cNvPicPr>
            <a:picLocks noChangeAspect="1"/>
          </p:cNvPicPr>
          <p:nvPr/>
        </p:nvPicPr>
        <p:blipFill>
          <a:blip r:embed="rId2" cstate="print"/>
          <a:srcRect/>
          <a:stretch>
            <a:fillRect/>
          </a:stretch>
        </p:blipFill>
        <p:spPr bwMode="auto">
          <a:xfrm>
            <a:off x="9309100" y="5430838"/>
            <a:ext cx="2057400" cy="812800"/>
          </a:xfrm>
          <a:prstGeom prst="rect">
            <a:avLst/>
          </a:prstGeom>
          <a:noFill/>
          <a:ln w="9525">
            <a:noFill/>
            <a:miter lim="800000"/>
            <a:headEnd/>
            <a:tailEnd/>
          </a:ln>
        </p:spPr>
      </p:pic>
    </p:spTree>
    <p:extLst>
      <p:ext uri="{BB962C8B-B14F-4D97-AF65-F5344CB8AC3E}">
        <p14:creationId xmlns:p14="http://schemas.microsoft.com/office/powerpoint/2010/main" val="81671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p:txBody>
          <a:bodyPr/>
          <a:lstStyle/>
          <a:p>
            <a:r>
              <a:rPr lang="nl-NL" sz="5400" dirty="0">
                <a:latin typeface="Arial" panose="020B0604020202020204" pitchFamily="34" charset="0"/>
                <a:cs typeface="Arial" panose="020B0604020202020204" pitchFamily="34" charset="0"/>
              </a:rPr>
              <a:t>Levenstestament</a:t>
            </a:r>
          </a:p>
        </p:txBody>
      </p:sp>
      <p:sp>
        <p:nvSpPr>
          <p:cNvPr id="43010" name="Rectangle 3"/>
          <p:cNvSpPr>
            <a:spLocks noGrp="1"/>
          </p:cNvSpPr>
          <p:nvPr>
            <p:ph type="body" idx="4294967295"/>
          </p:nvPr>
        </p:nvSpPr>
        <p:spPr/>
        <p:txBody>
          <a:bodyPr/>
          <a:lstStyle/>
          <a:p>
            <a:pPr marL="0" indent="0">
              <a:buNone/>
            </a:pPr>
            <a:r>
              <a:rPr lang="nl-NL" sz="2800" b="1" dirty="0">
                <a:latin typeface="Arial" panose="020B0604020202020204" pitchFamily="34" charset="0"/>
                <a:cs typeface="Arial" panose="020B0604020202020204" pitchFamily="34" charset="0"/>
              </a:rPr>
              <a:t>3.a. Wat? Financieel:</a:t>
            </a:r>
          </a:p>
          <a:p>
            <a:pPr marL="0" indent="0">
              <a:buNone/>
            </a:pPr>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bankzaken;</a:t>
            </a:r>
          </a:p>
          <a:p>
            <a:r>
              <a:rPr lang="nl-NL" sz="2800" dirty="0">
                <a:latin typeface="Arial" panose="020B0604020202020204" pitchFamily="34" charset="0"/>
                <a:cs typeface="Arial" panose="020B0604020202020204" pitchFamily="34" charset="0"/>
              </a:rPr>
              <a:t>verkoop woning;</a:t>
            </a:r>
          </a:p>
          <a:p>
            <a:r>
              <a:rPr lang="nl-NL" sz="2800" dirty="0">
                <a:latin typeface="Arial" panose="020B0604020202020204" pitchFamily="34" charset="0"/>
                <a:cs typeface="Arial" panose="020B0604020202020204" pitchFamily="34" charset="0"/>
              </a:rPr>
              <a:t>schenkingen;</a:t>
            </a:r>
          </a:p>
          <a:p>
            <a:r>
              <a:rPr lang="nl-NL" sz="2800" dirty="0">
                <a:latin typeface="Arial" panose="020B0604020202020204" pitchFamily="34" charset="0"/>
                <a:cs typeface="Arial" panose="020B0604020202020204" pitchFamily="34" charset="0"/>
              </a:rPr>
              <a:t>afwikkelen nalatenschap;</a:t>
            </a:r>
          </a:p>
          <a:p>
            <a:r>
              <a:rPr lang="nl-NL" sz="2800" dirty="0">
                <a:latin typeface="Arial" panose="020B0604020202020204" pitchFamily="34" charset="0"/>
                <a:cs typeface="Arial" panose="020B0604020202020204" pitchFamily="34" charset="0"/>
              </a:rPr>
              <a:t>aangifte Inkomstenbelasting;</a:t>
            </a:r>
          </a:p>
          <a:p>
            <a:r>
              <a:rPr lang="nl-NL" sz="2800" dirty="0">
                <a:latin typeface="Arial" panose="020B0604020202020204" pitchFamily="34" charset="0"/>
                <a:cs typeface="Arial" panose="020B0604020202020204" pitchFamily="34" charset="0"/>
              </a:rPr>
              <a:t>stemmen in een VvE.</a:t>
            </a:r>
          </a:p>
          <a:p>
            <a:endParaRPr lang="nl-NL" sz="2800" dirty="0"/>
          </a:p>
        </p:txBody>
      </p:sp>
      <p:pic>
        <p:nvPicPr>
          <p:cNvPr id="43011" name="Tijdelijke aanduiding voor inhoud 4"/>
          <p:cNvPicPr>
            <a:picLocks noChangeAspect="1"/>
          </p:cNvPicPr>
          <p:nvPr/>
        </p:nvPicPr>
        <p:blipFill>
          <a:blip r:embed="rId2" cstate="print"/>
          <a:srcRect/>
          <a:stretch>
            <a:fillRect/>
          </a:stretch>
        </p:blipFill>
        <p:spPr bwMode="auto">
          <a:xfrm>
            <a:off x="9309100" y="5430838"/>
            <a:ext cx="2057400" cy="812800"/>
          </a:xfrm>
          <a:prstGeom prst="rect">
            <a:avLst/>
          </a:prstGeom>
          <a:noFill/>
          <a:ln w="9525">
            <a:noFill/>
            <a:miter lim="800000"/>
            <a:headEnd/>
            <a:tailEnd/>
          </a:ln>
        </p:spPr>
      </p:pic>
    </p:spTree>
    <p:extLst>
      <p:ext uri="{BB962C8B-B14F-4D97-AF65-F5344CB8AC3E}">
        <p14:creationId xmlns:p14="http://schemas.microsoft.com/office/powerpoint/2010/main" val="4205572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p:txBody>
          <a:bodyPr/>
          <a:lstStyle/>
          <a:p>
            <a:r>
              <a:rPr lang="nl-NL" sz="5400" dirty="0">
                <a:latin typeface="Arial" panose="020B0604020202020204" pitchFamily="34" charset="0"/>
                <a:cs typeface="Arial" panose="020B0604020202020204" pitchFamily="34" charset="0"/>
              </a:rPr>
              <a:t>Levenstestament</a:t>
            </a:r>
          </a:p>
        </p:txBody>
      </p:sp>
      <p:sp>
        <p:nvSpPr>
          <p:cNvPr id="43010" name="Rectangle 3"/>
          <p:cNvSpPr>
            <a:spLocks noGrp="1"/>
          </p:cNvSpPr>
          <p:nvPr>
            <p:ph type="body" idx="4294967295"/>
          </p:nvPr>
        </p:nvSpPr>
        <p:spPr/>
        <p:txBody>
          <a:bodyPr/>
          <a:lstStyle/>
          <a:p>
            <a:pPr marL="0" indent="0">
              <a:buNone/>
            </a:pPr>
            <a:r>
              <a:rPr lang="nl-NL" sz="2800" b="1" dirty="0">
                <a:latin typeface="Arial" panose="020B0604020202020204" pitchFamily="34" charset="0"/>
                <a:cs typeface="Arial" panose="020B0604020202020204" pitchFamily="34" charset="0"/>
              </a:rPr>
              <a:t>3.b. Wat? Medisch:</a:t>
            </a:r>
          </a:p>
          <a:p>
            <a:pPr marL="0" indent="0">
              <a:buNone/>
            </a:pPr>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aanspreekpunt arts;</a:t>
            </a:r>
          </a:p>
          <a:p>
            <a:r>
              <a:rPr lang="nl-NL" sz="2800" dirty="0">
                <a:latin typeface="Arial" panose="020B0604020202020204" pitchFamily="34" charset="0"/>
                <a:cs typeface="Arial" panose="020B0604020202020204" pitchFamily="34" charset="0"/>
              </a:rPr>
              <a:t>inzage van het medische dossier;</a:t>
            </a:r>
          </a:p>
          <a:p>
            <a:r>
              <a:rPr lang="nl-NL" sz="2800" dirty="0">
                <a:latin typeface="Arial" panose="020B0604020202020204" pitchFamily="34" charset="0"/>
                <a:cs typeface="Arial" panose="020B0604020202020204" pitchFamily="34" charset="0"/>
              </a:rPr>
              <a:t>behandelverbod;</a:t>
            </a:r>
          </a:p>
          <a:p>
            <a:r>
              <a:rPr lang="nl-NL" sz="2800" dirty="0">
                <a:latin typeface="Arial" panose="020B0604020202020204" pitchFamily="34" charset="0"/>
                <a:cs typeface="Arial" panose="020B0604020202020204" pitchFamily="34" charset="0"/>
              </a:rPr>
              <a:t>euthanasieverklaring</a:t>
            </a:r>
            <a:r>
              <a:rPr lang="nl-NL" sz="2800" dirty="0" smtClean="0">
                <a:latin typeface="Arial" panose="020B0604020202020204" pitchFamily="34" charset="0"/>
                <a:cs typeface="Arial" panose="020B0604020202020204" pitchFamily="34" charset="0"/>
              </a:rPr>
              <a:t>.</a:t>
            </a:r>
          </a:p>
          <a:p>
            <a:endParaRPr lang="nl-NL" sz="2800" dirty="0">
              <a:latin typeface="Arial" panose="020B0604020202020204" pitchFamily="34" charset="0"/>
              <a:cs typeface="Arial" panose="020B0604020202020204" pitchFamily="34" charset="0"/>
            </a:endParaRPr>
          </a:p>
          <a:p>
            <a:pPr marL="0" indent="0">
              <a:buNone/>
            </a:pPr>
            <a:r>
              <a:rPr lang="nl-NL" sz="2800" dirty="0" smtClean="0">
                <a:latin typeface="Arial" panose="020B0604020202020204" pitchFamily="34" charset="0"/>
                <a:cs typeface="Arial" panose="020B0604020202020204" pitchFamily="34" charset="0"/>
              </a:rPr>
              <a:t>Ook bespreken met uw huisarts!</a:t>
            </a:r>
            <a:endParaRPr lang="nl-NL" sz="2800" dirty="0">
              <a:latin typeface="Arial" panose="020B0604020202020204" pitchFamily="34" charset="0"/>
              <a:cs typeface="Arial" panose="020B0604020202020204" pitchFamily="34" charset="0"/>
            </a:endParaRPr>
          </a:p>
          <a:p>
            <a:endParaRPr lang="nl-NL" sz="2800" dirty="0"/>
          </a:p>
        </p:txBody>
      </p:sp>
      <p:pic>
        <p:nvPicPr>
          <p:cNvPr id="43011" name="Tijdelijke aanduiding voor inhoud 4"/>
          <p:cNvPicPr>
            <a:picLocks noChangeAspect="1"/>
          </p:cNvPicPr>
          <p:nvPr/>
        </p:nvPicPr>
        <p:blipFill>
          <a:blip r:embed="rId2" cstate="print"/>
          <a:srcRect/>
          <a:stretch>
            <a:fillRect/>
          </a:stretch>
        </p:blipFill>
        <p:spPr bwMode="auto">
          <a:xfrm>
            <a:off x="9309100" y="5430838"/>
            <a:ext cx="2057400" cy="812800"/>
          </a:xfrm>
          <a:prstGeom prst="rect">
            <a:avLst/>
          </a:prstGeom>
          <a:noFill/>
          <a:ln w="9525">
            <a:noFill/>
            <a:miter lim="800000"/>
            <a:headEnd/>
            <a:tailEnd/>
          </a:ln>
        </p:spPr>
      </p:pic>
    </p:spTree>
    <p:extLst>
      <p:ext uri="{BB962C8B-B14F-4D97-AF65-F5344CB8AC3E}">
        <p14:creationId xmlns:p14="http://schemas.microsoft.com/office/powerpoint/2010/main" val="278798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p:cNvSpPr>
          <p:nvPr>
            <p:ph type="title" idx="4294967295"/>
          </p:nvPr>
        </p:nvSpPr>
        <p:spPr/>
        <p:txBody>
          <a:bodyPr/>
          <a:lstStyle/>
          <a:p>
            <a:r>
              <a:rPr lang="nl-NL" sz="5400" dirty="0">
                <a:latin typeface="Arial" panose="020B0604020202020204" pitchFamily="34" charset="0"/>
                <a:cs typeface="Arial" panose="020B0604020202020204" pitchFamily="34" charset="0"/>
              </a:rPr>
              <a:t>Voorstellen</a:t>
            </a:r>
          </a:p>
        </p:txBody>
      </p:sp>
      <p:sp>
        <p:nvSpPr>
          <p:cNvPr id="11266" name="Rectangle 3"/>
          <p:cNvSpPr>
            <a:spLocks noGrp="1"/>
          </p:cNvSpPr>
          <p:nvPr>
            <p:ph type="body" idx="4294967295"/>
          </p:nvPr>
        </p:nvSpPr>
        <p:spPr/>
        <p:txBody>
          <a:bodyPr/>
          <a:lstStyle/>
          <a:p>
            <a:endParaRPr lang="nl-NL"/>
          </a:p>
        </p:txBody>
      </p:sp>
      <p:pic>
        <p:nvPicPr>
          <p:cNvPr id="11267" name="Tijdelijke aanduiding voor inhoud 4"/>
          <p:cNvPicPr>
            <a:picLocks noChangeAspect="1"/>
          </p:cNvPicPr>
          <p:nvPr/>
        </p:nvPicPr>
        <p:blipFill>
          <a:blip r:embed="rId2" cstate="print"/>
          <a:srcRect/>
          <a:stretch>
            <a:fillRect/>
          </a:stretch>
        </p:blipFill>
        <p:spPr bwMode="auto">
          <a:xfrm>
            <a:off x="7918450" y="5087938"/>
            <a:ext cx="3629025" cy="1433512"/>
          </a:xfrm>
          <a:prstGeom prst="rect">
            <a:avLst/>
          </a:prstGeom>
          <a:noFill/>
          <a:ln w="9525">
            <a:noFill/>
            <a:miter lim="800000"/>
            <a:headEnd/>
            <a:tailEnd/>
          </a:ln>
        </p:spPr>
      </p:pic>
      <p:pic>
        <p:nvPicPr>
          <p:cNvPr id="11268" name="Picture 6" descr="_MG_5996"/>
          <p:cNvPicPr>
            <a:picLocks noChangeAspect="1" noChangeArrowheads="1"/>
          </p:cNvPicPr>
          <p:nvPr/>
        </p:nvPicPr>
        <p:blipFill>
          <a:blip r:embed="rId3" cstate="print"/>
          <a:srcRect/>
          <a:stretch>
            <a:fillRect/>
          </a:stretch>
        </p:blipFill>
        <p:spPr bwMode="auto">
          <a:xfrm>
            <a:off x="1565275" y="1201738"/>
            <a:ext cx="6272213"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el 1"/>
          <p:cNvSpPr>
            <a:spLocks noGrp="1"/>
          </p:cNvSpPr>
          <p:nvPr>
            <p:ph type="ctrTitle" idx="4294967295"/>
          </p:nvPr>
        </p:nvSpPr>
        <p:spPr>
          <a:xfrm>
            <a:off x="1530350" y="1152525"/>
            <a:ext cx="9931400" cy="862013"/>
          </a:xfrm>
        </p:spPr>
        <p:txBody>
          <a:bodyPr/>
          <a:lstStyle/>
          <a:p>
            <a:pPr eaLnBrk="1" hangingPunct="1"/>
            <a:r>
              <a:rPr lang="nl-NL" sz="2800" dirty="0">
                <a:latin typeface="Arial" panose="020B0604020202020204" pitchFamily="34" charset="0"/>
                <a:cs typeface="Arial" panose="020B0604020202020204" pitchFamily="34" charset="0"/>
              </a:rPr>
              <a:t>Levenstestament versus testament</a:t>
            </a:r>
          </a:p>
        </p:txBody>
      </p:sp>
      <p:sp>
        <p:nvSpPr>
          <p:cNvPr id="60418" name="Ondertitel 2"/>
          <p:cNvSpPr>
            <a:spLocks noGrp="1"/>
          </p:cNvSpPr>
          <p:nvPr>
            <p:ph type="subTitle" idx="4294967295"/>
          </p:nvPr>
        </p:nvSpPr>
        <p:spPr>
          <a:xfrm>
            <a:off x="1530350" y="2014538"/>
            <a:ext cx="8696325" cy="3100387"/>
          </a:xfrm>
        </p:spPr>
        <p:txBody>
          <a:bodyPr/>
          <a:lstStyle/>
          <a:p>
            <a:pPr marL="381000" indent="-381000">
              <a:buFont typeface="Arial" charset="0"/>
              <a:buNone/>
            </a:pPr>
            <a:r>
              <a:rPr lang="nl-NL" sz="1800" dirty="0">
                <a:latin typeface="Arial" charset="0"/>
              </a:rPr>
              <a:t>Het levenstestament en het testament moeten </a:t>
            </a:r>
          </a:p>
          <a:p>
            <a:pPr marL="381000" indent="-381000">
              <a:buFont typeface="Arial" charset="0"/>
              <a:buNone/>
            </a:pPr>
            <a:r>
              <a:rPr lang="nl-NL" sz="1800" dirty="0">
                <a:latin typeface="Arial" charset="0"/>
              </a:rPr>
              <a:t>goed op elkaar worden afgestemd.</a:t>
            </a:r>
          </a:p>
          <a:p>
            <a:pPr marL="381000" indent="-381000">
              <a:buFont typeface="Arial" charset="0"/>
              <a:buNone/>
            </a:pPr>
            <a:endParaRPr lang="nl-NL" sz="1800" dirty="0">
              <a:latin typeface="Arial" charset="0"/>
            </a:endParaRPr>
          </a:p>
          <a:p>
            <a:pPr marL="381000" indent="-381000">
              <a:buFont typeface="Arial" charset="0"/>
              <a:buNone/>
            </a:pPr>
            <a:r>
              <a:rPr lang="nl-NL" sz="1800" dirty="0">
                <a:latin typeface="Arial" charset="0"/>
              </a:rPr>
              <a:t>Handelingen (bijvoorbeeld giften of verkoop huis </a:t>
            </a:r>
          </a:p>
          <a:p>
            <a:pPr marL="381000" indent="-381000">
              <a:buFont typeface="Arial" charset="0"/>
              <a:buNone/>
            </a:pPr>
            <a:r>
              <a:rPr lang="nl-NL" sz="1800" dirty="0">
                <a:latin typeface="Arial" charset="0"/>
              </a:rPr>
              <a:t>en inboedel) tijdens leven verricht, kunnen invloed </a:t>
            </a:r>
          </a:p>
          <a:p>
            <a:pPr marL="381000" indent="-381000">
              <a:buFont typeface="Arial" charset="0"/>
              <a:buNone/>
            </a:pPr>
            <a:r>
              <a:rPr lang="nl-NL" sz="1800" dirty="0">
                <a:latin typeface="Arial" charset="0"/>
              </a:rPr>
              <a:t>hebben op het testament. </a:t>
            </a:r>
          </a:p>
          <a:p>
            <a:pPr marL="381000" indent="-381000">
              <a:buFont typeface="Arial" charset="0"/>
              <a:buNone/>
            </a:pPr>
            <a:endParaRPr lang="nl-NL" sz="1800" dirty="0">
              <a:latin typeface="Arial" charset="0"/>
            </a:endParaRPr>
          </a:p>
        </p:txBody>
      </p:sp>
      <p:pic>
        <p:nvPicPr>
          <p:cNvPr id="60419" name="Tijdelijke aanduiding voor inhoud 4"/>
          <p:cNvPicPr>
            <a:picLocks noGrp="1" noChangeAspect="1"/>
          </p:cNvPicPr>
          <p:nvPr>
            <p:ph sz="quarter" idx="4294967295"/>
          </p:nvPr>
        </p:nvPicPr>
        <p:blipFill>
          <a:blip r:embed="rId2" cstate="print"/>
          <a:srcRect/>
          <a:stretch>
            <a:fillRect/>
          </a:stretch>
        </p:blipFill>
        <p:spPr>
          <a:xfrm>
            <a:off x="9309100" y="5430838"/>
            <a:ext cx="2057400" cy="812800"/>
          </a:xfrm>
        </p:spPr>
      </p:pic>
      <p:pic>
        <p:nvPicPr>
          <p:cNvPr id="60420" name="Tijdelijke aanduiding voor inhoud 4"/>
          <p:cNvPicPr>
            <a:picLocks noChangeAspect="1"/>
          </p:cNvPicPr>
          <p:nvPr/>
        </p:nvPicPr>
        <p:blipFill>
          <a:blip r:embed="rId3" cstate="print"/>
          <a:srcRect/>
          <a:stretch>
            <a:fillRect/>
          </a:stretch>
        </p:blipFill>
        <p:spPr bwMode="auto">
          <a:xfrm>
            <a:off x="6848475" y="1971675"/>
            <a:ext cx="5060950" cy="336391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p:txBody>
          <a:bodyPr/>
          <a:lstStyle/>
          <a:p>
            <a:r>
              <a:rPr lang="nl-NL" sz="5400" dirty="0" smtClean="0">
                <a:latin typeface="Arial" panose="020B0604020202020204" pitchFamily="34" charset="0"/>
                <a:cs typeface="Arial" panose="020B0604020202020204" pitchFamily="34" charset="0"/>
              </a:rPr>
              <a:t>Testament</a:t>
            </a:r>
            <a:endParaRPr lang="nl-NL" sz="5400" dirty="0">
              <a:latin typeface="Arial" panose="020B0604020202020204" pitchFamily="34" charset="0"/>
              <a:cs typeface="Arial" panose="020B0604020202020204" pitchFamily="34" charset="0"/>
            </a:endParaRPr>
          </a:p>
        </p:txBody>
      </p:sp>
      <p:sp>
        <p:nvSpPr>
          <p:cNvPr id="43010" name="Rectangle 3"/>
          <p:cNvSpPr>
            <a:spLocks noGrp="1"/>
          </p:cNvSpPr>
          <p:nvPr>
            <p:ph type="body" idx="4294967295"/>
          </p:nvPr>
        </p:nvSpPr>
        <p:spPr/>
        <p:txBody>
          <a:bodyPr/>
          <a:lstStyle/>
          <a:p>
            <a:pPr marL="0" indent="0">
              <a:buNone/>
            </a:pPr>
            <a:r>
              <a:rPr lang="nl-NL" sz="2800" dirty="0" smtClean="0"/>
              <a:t>Zorg ervoor dat ook uw testament up-to-date is!</a:t>
            </a:r>
          </a:p>
          <a:p>
            <a:pPr marL="0" indent="0">
              <a:buNone/>
            </a:pPr>
            <a:endParaRPr lang="nl-NL" sz="2800" dirty="0" smtClean="0"/>
          </a:p>
          <a:p>
            <a:r>
              <a:rPr lang="nl-NL" sz="2800" dirty="0" smtClean="0"/>
              <a:t>Oude testamenten zijn soms onpraktisch bij de afwikkeling;</a:t>
            </a:r>
            <a:endParaRPr lang="nl-NL" sz="2800" dirty="0"/>
          </a:p>
          <a:p>
            <a:r>
              <a:rPr lang="nl-NL" sz="2800" dirty="0"/>
              <a:t>e</a:t>
            </a:r>
            <a:r>
              <a:rPr lang="nl-NL" sz="2800" dirty="0" smtClean="0"/>
              <a:t>igen bijdrage bij opname in een verzorgingstehuis;</a:t>
            </a:r>
          </a:p>
          <a:p>
            <a:r>
              <a:rPr lang="nl-NL" sz="2800" dirty="0"/>
              <a:t>e</a:t>
            </a:r>
            <a:r>
              <a:rPr lang="nl-NL" sz="2800" dirty="0" smtClean="0"/>
              <a:t>rfbelasting (successierechten);</a:t>
            </a:r>
          </a:p>
          <a:p>
            <a:r>
              <a:rPr lang="nl-NL" sz="2800" dirty="0" smtClean="0"/>
              <a:t>privé-clausule.</a:t>
            </a:r>
          </a:p>
          <a:p>
            <a:endParaRPr lang="nl-NL" sz="2800" dirty="0"/>
          </a:p>
        </p:txBody>
      </p:sp>
      <p:pic>
        <p:nvPicPr>
          <p:cNvPr id="43011" name="Tijdelijke aanduiding voor inhoud 4"/>
          <p:cNvPicPr>
            <a:picLocks noChangeAspect="1"/>
          </p:cNvPicPr>
          <p:nvPr/>
        </p:nvPicPr>
        <p:blipFill>
          <a:blip r:embed="rId2" cstate="print"/>
          <a:srcRect/>
          <a:stretch>
            <a:fillRect/>
          </a:stretch>
        </p:blipFill>
        <p:spPr bwMode="auto">
          <a:xfrm>
            <a:off x="9309100" y="5430838"/>
            <a:ext cx="2057400" cy="812800"/>
          </a:xfrm>
          <a:prstGeom prst="rect">
            <a:avLst/>
          </a:prstGeom>
          <a:noFill/>
          <a:ln w="9525">
            <a:noFill/>
            <a:miter lim="800000"/>
            <a:headEnd/>
            <a:tailEnd/>
          </a:ln>
        </p:spPr>
      </p:pic>
    </p:spTree>
    <p:extLst>
      <p:ext uri="{BB962C8B-B14F-4D97-AF65-F5344CB8AC3E}">
        <p14:creationId xmlns:p14="http://schemas.microsoft.com/office/powerpoint/2010/main" val="4293262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el 1"/>
          <p:cNvSpPr>
            <a:spLocks noGrp="1"/>
          </p:cNvSpPr>
          <p:nvPr>
            <p:ph type="ctrTitle" idx="4294967295"/>
          </p:nvPr>
        </p:nvSpPr>
        <p:spPr>
          <a:xfrm>
            <a:off x="1530350" y="1152525"/>
            <a:ext cx="9931400" cy="862013"/>
          </a:xfrm>
        </p:spPr>
        <p:txBody>
          <a:bodyPr/>
          <a:lstStyle/>
          <a:p>
            <a:pPr eaLnBrk="1" hangingPunct="1"/>
            <a:r>
              <a:rPr lang="nl-NL" dirty="0"/>
              <a:t>Vragen????</a:t>
            </a:r>
          </a:p>
        </p:txBody>
      </p:sp>
      <p:sp>
        <p:nvSpPr>
          <p:cNvPr id="64514" name="Ondertitel 2"/>
          <p:cNvSpPr>
            <a:spLocks noGrp="1"/>
          </p:cNvSpPr>
          <p:nvPr>
            <p:ph type="subTitle" idx="4294967295"/>
          </p:nvPr>
        </p:nvSpPr>
        <p:spPr>
          <a:xfrm>
            <a:off x="1601788" y="2049463"/>
            <a:ext cx="8696325" cy="3100387"/>
          </a:xfrm>
        </p:spPr>
        <p:txBody>
          <a:bodyPr/>
          <a:lstStyle/>
          <a:p>
            <a:pPr marL="381000" indent="-381000">
              <a:buFont typeface="Arial" charset="0"/>
              <a:buNone/>
            </a:pPr>
            <a:endParaRPr lang="nl-NL" sz="1800">
              <a:latin typeface="Arial" charset="0"/>
            </a:endParaRPr>
          </a:p>
          <a:p>
            <a:pPr marL="381000" indent="-381000">
              <a:buFont typeface="Arial" charset="0"/>
              <a:buNone/>
            </a:pPr>
            <a:endParaRPr lang="nl-NL" sz="1800">
              <a:latin typeface="Arial" charset="0"/>
            </a:endParaRPr>
          </a:p>
          <a:p>
            <a:pPr marL="381000" indent="-381000">
              <a:buFont typeface="Arial" charset="0"/>
              <a:buNone/>
            </a:pPr>
            <a:endParaRPr lang="nl-NL"/>
          </a:p>
          <a:p>
            <a:pPr marL="381000" indent="-381000" algn="ctr">
              <a:buFont typeface="Arial" charset="0"/>
              <a:buNone/>
            </a:pPr>
            <a:endParaRPr lang="nl-NL"/>
          </a:p>
          <a:p>
            <a:pPr marL="381000" indent="-381000">
              <a:buFont typeface="Arial" charset="0"/>
              <a:buNone/>
            </a:pPr>
            <a:endParaRPr lang="nl-NL"/>
          </a:p>
        </p:txBody>
      </p:sp>
      <p:pic>
        <p:nvPicPr>
          <p:cNvPr id="64515" name="Tijdelijke aanduiding voor inhoud 4"/>
          <p:cNvPicPr>
            <a:picLocks noGrp="1" noChangeAspect="1"/>
          </p:cNvPicPr>
          <p:nvPr>
            <p:ph sz="quarter" idx="4294967295"/>
          </p:nvPr>
        </p:nvPicPr>
        <p:blipFill>
          <a:blip r:embed="rId2" cstate="print"/>
          <a:srcRect/>
          <a:stretch>
            <a:fillRect/>
          </a:stretch>
        </p:blipFill>
        <p:spPr>
          <a:xfrm>
            <a:off x="9309100" y="5430838"/>
            <a:ext cx="2057400" cy="812800"/>
          </a:xfrm>
        </p:spPr>
      </p:pic>
      <p:pic>
        <p:nvPicPr>
          <p:cNvPr id="64516" name="Picture 5" descr="vragen"/>
          <p:cNvPicPr>
            <a:picLocks noChangeAspect="1" noChangeArrowheads="1"/>
          </p:cNvPicPr>
          <p:nvPr/>
        </p:nvPicPr>
        <p:blipFill>
          <a:blip r:embed="rId3" cstate="print"/>
          <a:srcRect/>
          <a:stretch>
            <a:fillRect/>
          </a:stretch>
        </p:blipFill>
        <p:spPr bwMode="auto">
          <a:xfrm>
            <a:off x="1606550" y="2117725"/>
            <a:ext cx="7288213" cy="382428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el 1"/>
          <p:cNvSpPr>
            <a:spLocks noGrp="1"/>
          </p:cNvSpPr>
          <p:nvPr>
            <p:ph type="ctrTitle" idx="4294967295"/>
          </p:nvPr>
        </p:nvSpPr>
        <p:spPr>
          <a:xfrm>
            <a:off x="1530350" y="1152525"/>
            <a:ext cx="9931400" cy="862013"/>
          </a:xfrm>
        </p:spPr>
        <p:txBody>
          <a:bodyPr/>
          <a:lstStyle/>
          <a:p>
            <a:pPr eaLnBrk="1" hangingPunct="1"/>
            <a:endParaRPr lang="nl-NL" dirty="0"/>
          </a:p>
        </p:txBody>
      </p:sp>
      <p:sp>
        <p:nvSpPr>
          <p:cNvPr id="64514" name="Ondertitel 2"/>
          <p:cNvSpPr>
            <a:spLocks noGrp="1"/>
          </p:cNvSpPr>
          <p:nvPr>
            <p:ph type="subTitle" idx="4294967295"/>
          </p:nvPr>
        </p:nvSpPr>
        <p:spPr>
          <a:xfrm>
            <a:off x="1601788" y="2049463"/>
            <a:ext cx="8696325" cy="3100387"/>
          </a:xfrm>
        </p:spPr>
        <p:txBody>
          <a:bodyPr/>
          <a:lstStyle/>
          <a:p>
            <a:pPr>
              <a:buNone/>
            </a:pPr>
            <a:r>
              <a:rPr lang="nl-NL" dirty="0">
                <a:latin typeface="Arial" charset="0"/>
              </a:rPr>
              <a:t>Voor vragen mag u altijd bellen of </a:t>
            </a:r>
          </a:p>
          <a:p>
            <a:pPr>
              <a:buNone/>
            </a:pPr>
            <a:r>
              <a:rPr lang="nl-NL" dirty="0">
                <a:latin typeface="Arial" charset="0"/>
              </a:rPr>
              <a:t>mailen:</a:t>
            </a:r>
          </a:p>
          <a:p>
            <a:pPr>
              <a:buNone/>
            </a:pPr>
            <a:r>
              <a:rPr lang="nl-NL" b="1" dirty="0">
                <a:latin typeface="Arial" charset="0"/>
              </a:rPr>
              <a:t>0117-301558</a:t>
            </a:r>
          </a:p>
          <a:p>
            <a:pPr>
              <a:buNone/>
            </a:pPr>
            <a:r>
              <a:rPr lang="nl-NL" b="1" dirty="0" err="1">
                <a:latin typeface="Arial" charset="0"/>
              </a:rPr>
              <a:t>mdb</a:t>
            </a:r>
            <a:r>
              <a:rPr lang="nl-NL" b="1" dirty="0">
                <a:latin typeface="Arial" charset="0"/>
              </a:rPr>
              <a:t>@</a:t>
            </a:r>
            <a:r>
              <a:rPr lang="nl-NL" b="1" dirty="0" err="1">
                <a:latin typeface="Arial" charset="0"/>
              </a:rPr>
              <a:t>venpnotarissen.nl</a:t>
            </a:r>
            <a:endParaRPr lang="nl-NL" b="1" dirty="0">
              <a:latin typeface="Arial" charset="0"/>
            </a:endParaRPr>
          </a:p>
          <a:p>
            <a:pPr marL="381000" indent="-381000">
              <a:buFont typeface="Arial" charset="0"/>
              <a:buNone/>
            </a:pPr>
            <a:endParaRPr lang="nl-NL" dirty="0"/>
          </a:p>
          <a:p>
            <a:pPr marL="381000" indent="-381000" algn="ctr">
              <a:buFont typeface="Arial" charset="0"/>
              <a:buNone/>
            </a:pPr>
            <a:endParaRPr lang="nl-NL" dirty="0"/>
          </a:p>
          <a:p>
            <a:pPr marL="381000" indent="-381000">
              <a:buFont typeface="Arial" charset="0"/>
              <a:buNone/>
            </a:pPr>
            <a:endParaRPr lang="nl-NL" dirty="0"/>
          </a:p>
        </p:txBody>
      </p:sp>
      <p:pic>
        <p:nvPicPr>
          <p:cNvPr id="64515" name="Tijdelijke aanduiding voor inhoud 4"/>
          <p:cNvPicPr>
            <a:picLocks noGrp="1" noChangeAspect="1"/>
          </p:cNvPicPr>
          <p:nvPr>
            <p:ph sz="quarter" idx="4294967295"/>
          </p:nvPr>
        </p:nvPicPr>
        <p:blipFill>
          <a:blip r:embed="rId2" cstate="print"/>
          <a:srcRect/>
          <a:stretch>
            <a:fillRect/>
          </a:stretch>
        </p:blipFill>
        <p:spPr>
          <a:xfrm>
            <a:off x="9309100" y="5430838"/>
            <a:ext cx="2057400" cy="812800"/>
          </a:xfrm>
        </p:spPr>
      </p:pic>
    </p:spTree>
    <p:extLst>
      <p:ext uri="{BB962C8B-B14F-4D97-AF65-F5344CB8AC3E}">
        <p14:creationId xmlns:p14="http://schemas.microsoft.com/office/powerpoint/2010/main" val="1605795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p:cNvSpPr>
          <p:nvPr>
            <p:ph type="title" idx="4294967295"/>
          </p:nvPr>
        </p:nvSpPr>
        <p:spPr/>
        <p:txBody>
          <a:bodyPr/>
          <a:lstStyle/>
          <a:p>
            <a:r>
              <a:rPr lang="nl-NL" sz="5400" dirty="0">
                <a:latin typeface="Arial" panose="020B0604020202020204" pitchFamily="34" charset="0"/>
                <a:cs typeface="Arial" panose="020B0604020202020204" pitchFamily="34" charset="0"/>
              </a:rPr>
              <a:t>Voorstellen Kantoor</a:t>
            </a:r>
          </a:p>
        </p:txBody>
      </p:sp>
      <p:sp>
        <p:nvSpPr>
          <p:cNvPr id="12290" name="Rectangle 3"/>
          <p:cNvSpPr>
            <a:spLocks noGrp="1"/>
          </p:cNvSpPr>
          <p:nvPr>
            <p:ph type="body" idx="4294967295"/>
          </p:nvPr>
        </p:nvSpPr>
        <p:spPr/>
        <p:txBody>
          <a:bodyPr/>
          <a:lstStyle/>
          <a:p>
            <a:r>
              <a:rPr lang="nl-NL" sz="2800" dirty="0">
                <a:latin typeface="Arial" charset="0"/>
              </a:rPr>
              <a:t>19 mensen: 2 notarissen, 2 kandidaat-notarissen</a:t>
            </a:r>
            <a:r>
              <a:rPr lang="nl-NL" sz="2800">
                <a:latin typeface="Arial" charset="0"/>
              </a:rPr>
              <a:t>, </a:t>
            </a:r>
            <a:r>
              <a:rPr lang="nl-NL" sz="2800" smtClean="0">
                <a:latin typeface="Arial" charset="0"/>
              </a:rPr>
              <a:t>15 </a:t>
            </a:r>
            <a:r>
              <a:rPr lang="nl-NL" sz="2800" dirty="0">
                <a:latin typeface="Arial" charset="0"/>
              </a:rPr>
              <a:t>overige medewerkers </a:t>
            </a:r>
          </a:p>
          <a:p>
            <a:r>
              <a:rPr lang="nl-NL" sz="2800" dirty="0">
                <a:latin typeface="Arial" charset="0"/>
              </a:rPr>
              <a:t>Met name gespecialiseerd in familierecht, </a:t>
            </a:r>
            <a:r>
              <a:rPr lang="nl-NL" sz="2800" dirty="0" err="1">
                <a:latin typeface="Arial" charset="0"/>
              </a:rPr>
              <a:t>estate</a:t>
            </a:r>
            <a:r>
              <a:rPr lang="nl-NL" sz="2800" dirty="0">
                <a:latin typeface="Arial" charset="0"/>
              </a:rPr>
              <a:t>-planning, agrarische recht</a:t>
            </a:r>
          </a:p>
          <a:p>
            <a:r>
              <a:rPr lang="nl-NL" sz="2800" dirty="0">
                <a:latin typeface="Arial" charset="0"/>
              </a:rPr>
              <a:t>Kenmerken: Kwaliteit, service, snelheid, flexibiliteit en meedenken/oplossingsgericht werken</a:t>
            </a:r>
          </a:p>
          <a:p>
            <a:pPr>
              <a:buFont typeface="Arial" charset="0"/>
              <a:buNone/>
            </a:pPr>
            <a:endParaRPr lang="nl-NL" sz="1800" dirty="0">
              <a:latin typeface="Arial" charset="0"/>
            </a:endParaRPr>
          </a:p>
        </p:txBody>
      </p:sp>
      <p:pic>
        <p:nvPicPr>
          <p:cNvPr id="12291" name="Tijdelijke aanduiding voor inhoud 4"/>
          <p:cNvPicPr>
            <a:picLocks noChangeAspect="1"/>
          </p:cNvPicPr>
          <p:nvPr/>
        </p:nvPicPr>
        <p:blipFill>
          <a:blip r:embed="rId2" cstate="print"/>
          <a:srcRect/>
          <a:stretch>
            <a:fillRect/>
          </a:stretch>
        </p:blipFill>
        <p:spPr bwMode="auto">
          <a:xfrm>
            <a:off x="7918450" y="5087938"/>
            <a:ext cx="3629025" cy="1433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Grp="1"/>
          </p:cNvSpPr>
          <p:nvPr>
            <p:ph type="title" idx="4294967295"/>
          </p:nvPr>
        </p:nvSpPr>
        <p:spPr/>
        <p:txBody>
          <a:bodyPr/>
          <a:lstStyle/>
          <a:p>
            <a:r>
              <a:rPr lang="nl-NL" sz="5400" dirty="0"/>
              <a:t>Netwerk Notarissen</a:t>
            </a:r>
          </a:p>
        </p:txBody>
      </p:sp>
      <p:sp>
        <p:nvSpPr>
          <p:cNvPr id="13314" name="Rectangle 5"/>
          <p:cNvSpPr>
            <a:spLocks noGrp="1"/>
          </p:cNvSpPr>
          <p:nvPr>
            <p:ph type="body" sz="half" idx="4294967295"/>
          </p:nvPr>
        </p:nvSpPr>
        <p:spPr>
          <a:xfrm>
            <a:off x="1530350" y="1547813"/>
            <a:ext cx="3883025" cy="4392612"/>
          </a:xfrm>
        </p:spPr>
        <p:txBody>
          <a:bodyPr/>
          <a:lstStyle/>
          <a:p>
            <a:r>
              <a:rPr lang="nl-NL" sz="2800" dirty="0">
                <a:latin typeface="Arial" charset="0"/>
              </a:rPr>
              <a:t>Sinds 2000</a:t>
            </a:r>
          </a:p>
          <a:p>
            <a:r>
              <a:rPr lang="nl-NL" sz="2800" dirty="0">
                <a:latin typeface="Arial" charset="0"/>
              </a:rPr>
              <a:t>Van, voor en door </a:t>
            </a:r>
            <a:br>
              <a:rPr lang="nl-NL" sz="2800" dirty="0">
                <a:latin typeface="Arial" charset="0"/>
              </a:rPr>
            </a:br>
            <a:r>
              <a:rPr lang="nl-NL" sz="2800" dirty="0">
                <a:latin typeface="Arial" charset="0"/>
              </a:rPr>
              <a:t>notarissen</a:t>
            </a:r>
          </a:p>
          <a:p>
            <a:r>
              <a:rPr lang="nl-NL" sz="2800" dirty="0">
                <a:latin typeface="Arial" charset="0"/>
              </a:rPr>
              <a:t>Toelatingseisen</a:t>
            </a:r>
          </a:p>
          <a:p>
            <a:r>
              <a:rPr lang="nl-NL" sz="2800" dirty="0">
                <a:latin typeface="Arial" charset="0"/>
              </a:rPr>
              <a:t>154 notariskantoren</a:t>
            </a:r>
          </a:p>
          <a:p>
            <a:r>
              <a:rPr lang="nl-NL" sz="2800" dirty="0">
                <a:latin typeface="Arial" charset="0"/>
              </a:rPr>
              <a:t>Kennisuitwisseling</a:t>
            </a:r>
            <a:br>
              <a:rPr lang="nl-NL" sz="2800" dirty="0">
                <a:latin typeface="Arial" charset="0"/>
              </a:rPr>
            </a:br>
            <a:r>
              <a:rPr lang="nl-NL" sz="2800" dirty="0">
                <a:latin typeface="Arial" charset="0"/>
              </a:rPr>
              <a:t>en </a:t>
            </a:r>
            <a:r>
              <a:rPr lang="nl-NL" sz="2800" dirty="0" err="1">
                <a:latin typeface="Arial" charset="0"/>
              </a:rPr>
              <a:t>vakontwikkeling</a:t>
            </a:r>
            <a:endParaRPr lang="nl-NL" sz="2800" dirty="0">
              <a:latin typeface="Arial" charset="0"/>
            </a:endParaRPr>
          </a:p>
        </p:txBody>
      </p:sp>
      <p:pic>
        <p:nvPicPr>
          <p:cNvPr id="13315" name="Picture 7" descr="Afbeelding NN"/>
          <p:cNvPicPr>
            <a:picLocks noGrp="1" noChangeAspect="1" noChangeArrowheads="1"/>
          </p:cNvPicPr>
          <p:nvPr>
            <p:ph sz="half" idx="4294967295"/>
          </p:nvPr>
        </p:nvPicPr>
        <p:blipFill>
          <a:blip r:embed="rId2" cstate="print"/>
          <a:srcRect/>
          <a:stretch>
            <a:fillRect/>
          </a:stretch>
        </p:blipFill>
        <p:spPr>
          <a:xfrm>
            <a:off x="6150475" y="1251286"/>
            <a:ext cx="3300999" cy="3508118"/>
          </a:xfrm>
        </p:spPr>
      </p:pic>
      <p:pic>
        <p:nvPicPr>
          <p:cNvPr id="6" name="Tijdelijke aanduiding voor inhoud 4">
            <a:extLst>
              <a:ext uri="{FF2B5EF4-FFF2-40B4-BE49-F238E27FC236}">
                <a16:creationId xmlns:a16="http://schemas.microsoft.com/office/drawing/2014/main" id="{DE8DAFC1-8125-4387-AE95-EFF388D5ECD4}"/>
              </a:ext>
            </a:extLst>
          </p:cNvPr>
          <p:cNvPicPr>
            <a:picLocks noChangeAspect="1"/>
          </p:cNvPicPr>
          <p:nvPr/>
        </p:nvPicPr>
        <p:blipFill>
          <a:blip r:embed="rId3" cstate="print"/>
          <a:srcRect/>
          <a:stretch>
            <a:fillRect/>
          </a:stretch>
        </p:blipFill>
        <p:spPr bwMode="auto">
          <a:xfrm>
            <a:off x="7800975" y="4951828"/>
            <a:ext cx="3629025" cy="1433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p:cNvSpPr>
            <a:spLocks noGrp="1"/>
          </p:cNvSpPr>
          <p:nvPr>
            <p:ph type="ctrTitle" idx="4294967295"/>
          </p:nvPr>
        </p:nvSpPr>
        <p:spPr>
          <a:xfrm>
            <a:off x="1530350" y="1152525"/>
            <a:ext cx="9931400" cy="862013"/>
          </a:xfrm>
        </p:spPr>
        <p:txBody>
          <a:bodyPr/>
          <a:lstStyle/>
          <a:p>
            <a:pPr eaLnBrk="1" hangingPunct="1"/>
            <a:r>
              <a:rPr lang="nl-NL" sz="5400" dirty="0">
                <a:latin typeface="Arial" panose="020B0604020202020204" pitchFamily="34" charset="0"/>
                <a:cs typeface="Arial" panose="020B0604020202020204" pitchFamily="34" charset="0"/>
              </a:rPr>
              <a:t>Thema vandaag</a:t>
            </a:r>
          </a:p>
        </p:txBody>
      </p:sp>
      <p:sp>
        <p:nvSpPr>
          <p:cNvPr id="16386" name="Ondertitel 2"/>
          <p:cNvSpPr>
            <a:spLocks noGrp="1"/>
          </p:cNvSpPr>
          <p:nvPr>
            <p:ph type="subTitle" idx="4294967295"/>
          </p:nvPr>
        </p:nvSpPr>
        <p:spPr>
          <a:xfrm>
            <a:off x="1673225" y="2076450"/>
            <a:ext cx="10042525" cy="3100388"/>
          </a:xfrm>
        </p:spPr>
        <p:txBody>
          <a:bodyPr/>
          <a:lstStyle/>
          <a:p>
            <a:pPr marL="381000" indent="-381000"/>
            <a:endParaRPr lang="nl-NL" sz="1800" dirty="0">
              <a:latin typeface="Arial" charset="0"/>
            </a:endParaRPr>
          </a:p>
          <a:p>
            <a:pPr marL="0" indent="0">
              <a:buNone/>
            </a:pPr>
            <a:r>
              <a:rPr lang="nl-NL" sz="3600" dirty="0">
                <a:latin typeface="Arial" charset="0"/>
              </a:rPr>
              <a:t>Wat gebeurt er als u uw zaken zelf niet meer kunt </a:t>
            </a:r>
            <a:r>
              <a:rPr lang="nl-NL" sz="3600" dirty="0" smtClean="0">
                <a:latin typeface="Arial" charset="0"/>
              </a:rPr>
              <a:t>regelen en </a:t>
            </a:r>
          </a:p>
          <a:p>
            <a:pPr marL="0" indent="0">
              <a:buNone/>
            </a:pPr>
            <a:r>
              <a:rPr lang="nl-NL" sz="3600" dirty="0" smtClean="0">
                <a:latin typeface="Arial" charset="0"/>
              </a:rPr>
              <a:t>wat kan een notaris in dat geval voor u betekenen?</a:t>
            </a:r>
            <a:endParaRPr lang="nl-NL" sz="3600" dirty="0">
              <a:latin typeface="Arial" charset="0"/>
            </a:endParaRPr>
          </a:p>
        </p:txBody>
      </p:sp>
      <p:pic>
        <p:nvPicPr>
          <p:cNvPr id="16387" name="Tijdelijke aanduiding voor inhoud 4"/>
          <p:cNvPicPr>
            <a:picLocks noGrp="1" noChangeAspect="1"/>
          </p:cNvPicPr>
          <p:nvPr>
            <p:ph sz="quarter" idx="4294967295"/>
          </p:nvPr>
        </p:nvPicPr>
        <p:blipFill>
          <a:blip r:embed="rId2" cstate="print"/>
          <a:srcRect/>
          <a:stretch>
            <a:fillRect/>
          </a:stretch>
        </p:blipFill>
        <p:spPr>
          <a:xfrm>
            <a:off x="9309100" y="5430838"/>
            <a:ext cx="2057400" cy="812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Grp="1"/>
          </p:cNvSpPr>
          <p:nvPr>
            <p:ph type="title" idx="4294967295"/>
          </p:nvPr>
        </p:nvSpPr>
        <p:spPr/>
        <p:txBody>
          <a:bodyPr/>
          <a:lstStyle/>
          <a:p>
            <a:r>
              <a:rPr lang="nl-NL" sz="5400" dirty="0">
                <a:latin typeface="Arial" panose="020B0604020202020204" pitchFamily="34" charset="0"/>
                <a:cs typeface="Arial" panose="020B0604020202020204" pitchFamily="34" charset="0"/>
              </a:rPr>
              <a:t>Voorbeeld</a:t>
            </a:r>
          </a:p>
        </p:txBody>
      </p:sp>
      <p:sp>
        <p:nvSpPr>
          <p:cNvPr id="13314" name="Rectangle 5"/>
          <p:cNvSpPr>
            <a:spLocks noGrp="1"/>
          </p:cNvSpPr>
          <p:nvPr>
            <p:ph type="body" sz="half" idx="4294967295"/>
          </p:nvPr>
        </p:nvSpPr>
        <p:spPr>
          <a:xfrm>
            <a:off x="1530350" y="1547813"/>
            <a:ext cx="3883025" cy="4392612"/>
          </a:xfrm>
        </p:spPr>
        <p:txBody>
          <a:bodyPr/>
          <a:lstStyle/>
          <a:p>
            <a:r>
              <a:rPr lang="nl-NL" sz="2400" dirty="0">
                <a:latin typeface="Arial" charset="0"/>
              </a:rPr>
              <a:t>Jan en Vera zijn gehuwd in gemeenschap van goederen;</a:t>
            </a:r>
          </a:p>
          <a:p>
            <a:r>
              <a:rPr lang="nl-NL" sz="2400" dirty="0">
                <a:latin typeface="Arial" charset="0"/>
              </a:rPr>
              <a:t>Jan en Vera hebben de eigen woning samen aangekocht;</a:t>
            </a:r>
          </a:p>
          <a:p>
            <a:r>
              <a:rPr lang="nl-NL" sz="2400" dirty="0">
                <a:latin typeface="Arial" charset="0"/>
              </a:rPr>
              <a:t>Jan en Vera hebben twee zoons, Bas en Jos;</a:t>
            </a:r>
          </a:p>
          <a:p>
            <a:r>
              <a:rPr lang="nl-NL" sz="2400" dirty="0">
                <a:latin typeface="Arial" charset="0"/>
              </a:rPr>
              <a:t>Jan heeft dementie.</a:t>
            </a:r>
          </a:p>
        </p:txBody>
      </p:sp>
      <p:pic>
        <p:nvPicPr>
          <p:cNvPr id="6" name="Tijdelijke aanduiding voor inhoud 4">
            <a:extLst>
              <a:ext uri="{FF2B5EF4-FFF2-40B4-BE49-F238E27FC236}">
                <a16:creationId xmlns:a16="http://schemas.microsoft.com/office/drawing/2014/main" id="{DE8DAFC1-8125-4387-AE95-EFF388D5ECD4}"/>
              </a:ext>
            </a:extLst>
          </p:cNvPr>
          <p:cNvPicPr>
            <a:picLocks noChangeAspect="1"/>
          </p:cNvPicPr>
          <p:nvPr/>
        </p:nvPicPr>
        <p:blipFill>
          <a:blip r:embed="rId2" cstate="print"/>
          <a:srcRect/>
          <a:stretch>
            <a:fillRect/>
          </a:stretch>
        </p:blipFill>
        <p:spPr bwMode="auto">
          <a:xfrm>
            <a:off x="7800975" y="4951828"/>
            <a:ext cx="3629025" cy="1433512"/>
          </a:xfrm>
          <a:prstGeom prst="rect">
            <a:avLst/>
          </a:prstGeom>
          <a:noFill/>
          <a:ln w="9525">
            <a:noFill/>
            <a:miter lim="800000"/>
            <a:headEnd/>
            <a:tailEnd/>
          </a:ln>
        </p:spPr>
      </p:pic>
      <p:pic>
        <p:nvPicPr>
          <p:cNvPr id="7" name="Afbeelding 6">
            <a:extLst>
              <a:ext uri="{FF2B5EF4-FFF2-40B4-BE49-F238E27FC236}">
                <a16:creationId xmlns:a16="http://schemas.microsoft.com/office/drawing/2014/main" id="{87158561-FD18-4646-BBFF-6B281C8490E9}"/>
              </a:ext>
            </a:extLst>
          </p:cNvPr>
          <p:cNvPicPr>
            <a:picLocks noChangeAspect="1"/>
          </p:cNvPicPr>
          <p:nvPr/>
        </p:nvPicPr>
        <p:blipFill>
          <a:blip r:embed="rId3"/>
          <a:stretch>
            <a:fillRect/>
          </a:stretch>
        </p:blipFill>
        <p:spPr>
          <a:xfrm>
            <a:off x="6775450" y="1363687"/>
            <a:ext cx="4686300" cy="3314700"/>
          </a:xfrm>
          <a:prstGeom prst="rect">
            <a:avLst/>
          </a:prstGeom>
        </p:spPr>
      </p:pic>
    </p:spTree>
    <p:extLst>
      <p:ext uri="{BB962C8B-B14F-4D97-AF65-F5344CB8AC3E}">
        <p14:creationId xmlns:p14="http://schemas.microsoft.com/office/powerpoint/2010/main" val="2331638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Grp="1"/>
          </p:cNvSpPr>
          <p:nvPr>
            <p:ph type="title" idx="4294967295"/>
          </p:nvPr>
        </p:nvSpPr>
        <p:spPr/>
        <p:txBody>
          <a:bodyPr/>
          <a:lstStyle/>
          <a:p>
            <a:r>
              <a:rPr lang="nl-NL" sz="5400" dirty="0">
                <a:latin typeface="Arial" panose="020B0604020202020204" pitchFamily="34" charset="0"/>
                <a:cs typeface="Arial" panose="020B0604020202020204" pitchFamily="34" charset="0"/>
              </a:rPr>
              <a:t>Vraag</a:t>
            </a:r>
          </a:p>
        </p:txBody>
      </p:sp>
      <p:sp>
        <p:nvSpPr>
          <p:cNvPr id="13314" name="Rectangle 5"/>
          <p:cNvSpPr>
            <a:spLocks noGrp="1"/>
          </p:cNvSpPr>
          <p:nvPr>
            <p:ph type="body" sz="half" idx="4294967295"/>
          </p:nvPr>
        </p:nvSpPr>
        <p:spPr>
          <a:xfrm>
            <a:off x="1530350" y="1547813"/>
            <a:ext cx="3883025" cy="4392612"/>
          </a:xfrm>
        </p:spPr>
        <p:txBody>
          <a:bodyPr/>
          <a:lstStyle/>
          <a:p>
            <a:pPr marL="0" indent="0">
              <a:buNone/>
            </a:pPr>
            <a:r>
              <a:rPr lang="nl-NL" sz="2800" dirty="0">
                <a:latin typeface="Arial" charset="0"/>
              </a:rPr>
              <a:t>Kan Vera de woning alleen verkopen, zonder medewerking van Jan?</a:t>
            </a:r>
          </a:p>
        </p:txBody>
      </p:sp>
      <p:pic>
        <p:nvPicPr>
          <p:cNvPr id="6" name="Tijdelijke aanduiding voor inhoud 4">
            <a:extLst>
              <a:ext uri="{FF2B5EF4-FFF2-40B4-BE49-F238E27FC236}">
                <a16:creationId xmlns:a16="http://schemas.microsoft.com/office/drawing/2014/main" id="{DE8DAFC1-8125-4387-AE95-EFF388D5ECD4}"/>
              </a:ext>
            </a:extLst>
          </p:cNvPr>
          <p:cNvPicPr>
            <a:picLocks noChangeAspect="1"/>
          </p:cNvPicPr>
          <p:nvPr/>
        </p:nvPicPr>
        <p:blipFill>
          <a:blip r:embed="rId2" cstate="print"/>
          <a:srcRect/>
          <a:stretch>
            <a:fillRect/>
          </a:stretch>
        </p:blipFill>
        <p:spPr bwMode="auto">
          <a:xfrm>
            <a:off x="7800975" y="4951828"/>
            <a:ext cx="3629025" cy="1433512"/>
          </a:xfrm>
          <a:prstGeom prst="rect">
            <a:avLst/>
          </a:prstGeom>
          <a:noFill/>
          <a:ln w="9525">
            <a:noFill/>
            <a:miter lim="800000"/>
            <a:headEnd/>
            <a:tailEnd/>
          </a:ln>
        </p:spPr>
      </p:pic>
      <p:pic>
        <p:nvPicPr>
          <p:cNvPr id="7" name="Afbeelding 6">
            <a:extLst>
              <a:ext uri="{FF2B5EF4-FFF2-40B4-BE49-F238E27FC236}">
                <a16:creationId xmlns:a16="http://schemas.microsoft.com/office/drawing/2014/main" id="{87158561-FD18-4646-BBFF-6B281C8490E9}"/>
              </a:ext>
            </a:extLst>
          </p:cNvPr>
          <p:cNvPicPr>
            <a:picLocks noChangeAspect="1"/>
          </p:cNvPicPr>
          <p:nvPr/>
        </p:nvPicPr>
        <p:blipFill>
          <a:blip r:embed="rId3"/>
          <a:stretch>
            <a:fillRect/>
          </a:stretch>
        </p:blipFill>
        <p:spPr>
          <a:xfrm>
            <a:off x="6775450" y="1363687"/>
            <a:ext cx="4686300" cy="3314700"/>
          </a:xfrm>
          <a:prstGeom prst="rect">
            <a:avLst/>
          </a:prstGeom>
        </p:spPr>
      </p:pic>
    </p:spTree>
    <p:extLst>
      <p:ext uri="{BB962C8B-B14F-4D97-AF65-F5344CB8AC3E}">
        <p14:creationId xmlns:p14="http://schemas.microsoft.com/office/powerpoint/2010/main" val="849888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Grp="1"/>
          </p:cNvSpPr>
          <p:nvPr>
            <p:ph type="title" idx="4294967295"/>
          </p:nvPr>
        </p:nvSpPr>
        <p:spPr/>
        <p:txBody>
          <a:bodyPr/>
          <a:lstStyle/>
          <a:p>
            <a:r>
              <a:rPr lang="nl-NL" sz="5400" dirty="0">
                <a:latin typeface="Arial" panose="020B0604020202020204" pitchFamily="34" charset="0"/>
                <a:cs typeface="Arial" panose="020B0604020202020204" pitchFamily="34" charset="0"/>
              </a:rPr>
              <a:t>Antwoord</a:t>
            </a:r>
          </a:p>
        </p:txBody>
      </p:sp>
      <p:sp>
        <p:nvSpPr>
          <p:cNvPr id="13314" name="Rectangle 5"/>
          <p:cNvSpPr>
            <a:spLocks noGrp="1"/>
          </p:cNvSpPr>
          <p:nvPr>
            <p:ph type="body" sz="half" idx="4294967295"/>
          </p:nvPr>
        </p:nvSpPr>
        <p:spPr>
          <a:xfrm>
            <a:off x="1530350" y="1547813"/>
            <a:ext cx="3883025" cy="4392612"/>
          </a:xfrm>
        </p:spPr>
        <p:txBody>
          <a:bodyPr/>
          <a:lstStyle/>
          <a:p>
            <a:pPr marL="0" indent="0">
              <a:buNone/>
            </a:pPr>
            <a:r>
              <a:rPr lang="nl-NL" sz="2800" dirty="0">
                <a:latin typeface="Arial" charset="0"/>
              </a:rPr>
              <a:t>NEE</a:t>
            </a:r>
          </a:p>
        </p:txBody>
      </p:sp>
      <p:pic>
        <p:nvPicPr>
          <p:cNvPr id="6" name="Tijdelijke aanduiding voor inhoud 4">
            <a:extLst>
              <a:ext uri="{FF2B5EF4-FFF2-40B4-BE49-F238E27FC236}">
                <a16:creationId xmlns:a16="http://schemas.microsoft.com/office/drawing/2014/main" id="{DE8DAFC1-8125-4387-AE95-EFF388D5ECD4}"/>
              </a:ext>
            </a:extLst>
          </p:cNvPr>
          <p:cNvPicPr>
            <a:picLocks noChangeAspect="1"/>
          </p:cNvPicPr>
          <p:nvPr/>
        </p:nvPicPr>
        <p:blipFill>
          <a:blip r:embed="rId2" cstate="print"/>
          <a:srcRect/>
          <a:stretch>
            <a:fillRect/>
          </a:stretch>
        </p:blipFill>
        <p:spPr bwMode="auto">
          <a:xfrm>
            <a:off x="7800975" y="4951828"/>
            <a:ext cx="3629025" cy="1433512"/>
          </a:xfrm>
          <a:prstGeom prst="rect">
            <a:avLst/>
          </a:prstGeom>
          <a:noFill/>
          <a:ln w="9525">
            <a:noFill/>
            <a:miter lim="800000"/>
            <a:headEnd/>
            <a:tailEnd/>
          </a:ln>
        </p:spPr>
      </p:pic>
      <p:pic>
        <p:nvPicPr>
          <p:cNvPr id="7" name="Afbeelding 6">
            <a:extLst>
              <a:ext uri="{FF2B5EF4-FFF2-40B4-BE49-F238E27FC236}">
                <a16:creationId xmlns:a16="http://schemas.microsoft.com/office/drawing/2014/main" id="{87158561-FD18-4646-BBFF-6B281C8490E9}"/>
              </a:ext>
            </a:extLst>
          </p:cNvPr>
          <p:cNvPicPr>
            <a:picLocks noChangeAspect="1"/>
          </p:cNvPicPr>
          <p:nvPr/>
        </p:nvPicPr>
        <p:blipFill>
          <a:blip r:embed="rId3"/>
          <a:stretch>
            <a:fillRect/>
          </a:stretch>
        </p:blipFill>
        <p:spPr>
          <a:xfrm>
            <a:off x="6775450" y="1363687"/>
            <a:ext cx="4686300" cy="3314700"/>
          </a:xfrm>
          <a:prstGeom prst="rect">
            <a:avLst/>
          </a:prstGeom>
        </p:spPr>
      </p:pic>
    </p:spTree>
    <p:extLst>
      <p:ext uri="{BB962C8B-B14F-4D97-AF65-F5344CB8AC3E}">
        <p14:creationId xmlns:p14="http://schemas.microsoft.com/office/powerpoint/2010/main" val="3014785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dirty="0">
                <a:latin typeface="Arial" panose="020B0604020202020204" pitchFamily="34" charset="0"/>
                <a:cs typeface="Arial" panose="020B0604020202020204" pitchFamily="34" charset="0"/>
              </a:rPr>
              <a:t>Waar loopt u tegenaan?</a:t>
            </a:r>
          </a:p>
        </p:txBody>
      </p:sp>
      <p:sp>
        <p:nvSpPr>
          <p:cNvPr id="3" name="Ondertitel 2"/>
          <p:cNvSpPr>
            <a:spLocks noGrp="1"/>
          </p:cNvSpPr>
          <p:nvPr>
            <p:ph type="subTitle" idx="1"/>
          </p:nvPr>
        </p:nvSpPr>
        <p:spPr/>
        <p:txBody>
          <a:bodyPr>
            <a:normAutofit/>
          </a:bodyPr>
          <a:lstStyle/>
          <a:p>
            <a:pPr marL="342900" indent="-342900">
              <a:buFont typeface="Arial" panose="020B0604020202020204" pitchFamily="34" charset="0"/>
              <a:buChar char="•"/>
            </a:pPr>
            <a:r>
              <a:rPr lang="nl-NL" sz="2800" dirty="0">
                <a:latin typeface="Arial" panose="020B0604020202020204" pitchFamily="34" charset="0"/>
                <a:cs typeface="Arial" panose="020B0604020202020204" pitchFamily="34" charset="0"/>
              </a:rPr>
              <a:t>Jan is wilsonbekwaam, hij kan zelf geen beslissingen meer nemen. </a:t>
            </a:r>
          </a:p>
          <a:p>
            <a:pPr marL="342900" indent="-342900">
              <a:buFont typeface="Arial" panose="020B0604020202020204" pitchFamily="34" charset="0"/>
              <a:buChar char="•"/>
            </a:pPr>
            <a:endParaRPr lang="nl-NL"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800" dirty="0">
                <a:latin typeface="Arial" panose="020B0604020202020204" pitchFamily="34" charset="0"/>
                <a:cs typeface="Arial" panose="020B0604020202020204" pitchFamily="34" charset="0"/>
              </a:rPr>
              <a:t>De notaris heeft een zorgplicht: hij moet nagaan of iemand nog weet wat hij wil en of die persoon dit duidelijk kan maken. Ook moet de notaris nagaan of de gevolgen van de beslissing worden begrepen.</a:t>
            </a:r>
          </a:p>
          <a:p>
            <a:pPr marL="0" indent="0">
              <a:buNone/>
            </a:pPr>
            <a:endParaRPr lang="nl-NL" sz="2800" dirty="0"/>
          </a:p>
          <a:p>
            <a:pPr marL="342900" indent="-342900">
              <a:buFont typeface="Arial" panose="020B0604020202020204" pitchFamily="34" charset="0"/>
              <a:buChar char="•"/>
            </a:pPr>
            <a:endParaRPr lang="nl-NL" sz="2800" dirty="0"/>
          </a:p>
          <a:p>
            <a:pPr marL="342900" indent="-342900">
              <a:buFont typeface="Arial" panose="020B0604020202020204" pitchFamily="34" charset="0"/>
              <a:buChar char="•"/>
            </a:pPr>
            <a:endParaRPr lang="nl-NL" sz="2800" dirty="0"/>
          </a:p>
          <a:p>
            <a:pPr marL="342900" indent="-342900">
              <a:buFont typeface="Arial" panose="020B0604020202020204" pitchFamily="34" charset="0"/>
              <a:buChar char="•"/>
            </a:pPr>
            <a:endParaRPr lang="nl-NL" sz="2800" dirty="0"/>
          </a:p>
          <a:p>
            <a:pPr marL="0" indent="0">
              <a:buNone/>
            </a:pPr>
            <a:endParaRPr lang="nl-NL" sz="2800" dirty="0"/>
          </a:p>
        </p:txBody>
      </p:sp>
      <p:pic>
        <p:nvPicPr>
          <p:cNvPr id="5" name="Tijdelijke aanduiding voor inhoud 4"/>
          <p:cNvPicPr>
            <a:picLocks noGrp="1" noChangeAspect="1"/>
          </p:cNvPicPr>
          <p:nvPr>
            <p:ph sz="quarter" idx="4294967295"/>
          </p:nvPr>
        </p:nvPicPr>
        <p:blipFill>
          <a:blip r:embed="rId3" cstate="print"/>
          <a:srcRect/>
          <a:stretch>
            <a:fillRect/>
          </a:stretch>
        </p:blipFill>
        <p:spPr>
          <a:xfrm>
            <a:off x="9309100" y="5430838"/>
            <a:ext cx="2057400" cy="812800"/>
          </a:xfrm>
        </p:spPr>
      </p:pic>
    </p:spTree>
    <p:extLst>
      <p:ext uri="{BB962C8B-B14F-4D97-AF65-F5344CB8AC3E}">
        <p14:creationId xmlns:p14="http://schemas.microsoft.com/office/powerpoint/2010/main" val="2111554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Netwerk notarissen">
  <a:themeElements>
    <a:clrScheme name="NN Helder blauw">
      <a:dk1>
        <a:sysClr val="windowText" lastClr="000000"/>
      </a:dk1>
      <a:lt1>
        <a:sysClr val="window" lastClr="FFFFFF"/>
      </a:lt1>
      <a:dk2>
        <a:srgbClr val="00B4E4"/>
      </a:dk2>
      <a:lt2>
        <a:srgbClr val="E7E6E6"/>
      </a:lt2>
      <a:accent1>
        <a:srgbClr val="AD9844"/>
      </a:accent1>
      <a:accent2>
        <a:srgbClr val="D1C38B"/>
      </a:accent2>
      <a:accent3>
        <a:srgbClr val="00B4E4"/>
      </a:accent3>
      <a:accent4>
        <a:srgbClr val="C6F3FF"/>
      </a:accent4>
      <a:accent5>
        <a:srgbClr val="954F72"/>
      </a:accent5>
      <a:accent6>
        <a:srgbClr val="EBDAE2"/>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twerkNotarissen Aubergine.potx" id="{899D0C81-BDCC-4426-9329-03AC18D95825}" vid="{A49D98F9-1D09-4D2D-A729-0764F83556F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NetwerkNotarissen HelderBlauw</Template>
  <TotalTime>1323</TotalTime>
  <Words>540</Words>
  <Application>Microsoft Office PowerPoint</Application>
  <PresentationFormat>Breedbeeld</PresentationFormat>
  <Paragraphs>139</Paragraphs>
  <Slides>23</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23</vt:i4>
      </vt:variant>
    </vt:vector>
  </HeadingPairs>
  <TitlesOfParts>
    <vt:vector size="26" baseType="lpstr">
      <vt:lpstr>Arial</vt:lpstr>
      <vt:lpstr>Calibri</vt:lpstr>
      <vt:lpstr>Netwerk notarissen</vt:lpstr>
      <vt:lpstr>Verhaegen &amp; Peijnenburg Netwerk Notarissen</vt:lpstr>
      <vt:lpstr>Voorstellen</vt:lpstr>
      <vt:lpstr>Voorstellen Kantoor</vt:lpstr>
      <vt:lpstr>Netwerk Notarissen</vt:lpstr>
      <vt:lpstr>Thema vandaag</vt:lpstr>
      <vt:lpstr>Voorbeeld</vt:lpstr>
      <vt:lpstr>Vraag</vt:lpstr>
      <vt:lpstr>Antwoord</vt:lpstr>
      <vt:lpstr>Waar loopt u tegenaan?</vt:lpstr>
      <vt:lpstr>Bewind</vt:lpstr>
      <vt:lpstr>Bewind</vt:lpstr>
      <vt:lpstr>Bewind</vt:lpstr>
      <vt:lpstr>Bewind</vt:lpstr>
      <vt:lpstr>Levenstestament</vt:lpstr>
      <vt:lpstr>Levenstestament</vt:lpstr>
      <vt:lpstr>Levenstestament</vt:lpstr>
      <vt:lpstr>Levenstestament</vt:lpstr>
      <vt:lpstr>Levenstestament</vt:lpstr>
      <vt:lpstr>Levenstestament</vt:lpstr>
      <vt:lpstr>Levenstestament versus testament</vt:lpstr>
      <vt:lpstr>Testament</vt:lpstr>
      <vt:lpstr>Vragen????</vt:lpstr>
      <vt:lpstr>PowerPoint-presentatie</vt:lpstr>
    </vt:vector>
  </TitlesOfParts>
  <Company>Multrix Benelux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Robert Coster</dc:creator>
  <cp:lastModifiedBy>Martine de Bruijne</cp:lastModifiedBy>
  <cp:revision>108</cp:revision>
  <dcterms:created xsi:type="dcterms:W3CDTF">2015-09-23T06:57:07Z</dcterms:created>
  <dcterms:modified xsi:type="dcterms:W3CDTF">2018-11-13T16:22:43Z</dcterms:modified>
</cp:coreProperties>
</file>